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sldIdLst>
    <p:sldId id="256" r:id="rId5"/>
    <p:sldId id="257" r:id="rId6"/>
    <p:sldId id="302" r:id="rId7"/>
    <p:sldId id="306" r:id="rId8"/>
    <p:sldId id="262" r:id="rId9"/>
    <p:sldId id="261" r:id="rId10"/>
    <p:sldId id="297" r:id="rId11"/>
    <p:sldId id="298" r:id="rId12"/>
    <p:sldId id="295" r:id="rId13"/>
    <p:sldId id="293" r:id="rId14"/>
    <p:sldId id="299" r:id="rId15"/>
    <p:sldId id="264" r:id="rId16"/>
    <p:sldId id="311" r:id="rId17"/>
    <p:sldId id="267" r:id="rId18"/>
    <p:sldId id="268" r:id="rId19"/>
    <p:sldId id="304" r:id="rId20"/>
    <p:sldId id="275" r:id="rId21"/>
    <p:sldId id="292" r:id="rId22"/>
    <p:sldId id="276" r:id="rId23"/>
    <p:sldId id="308" r:id="rId24"/>
    <p:sldId id="300" r:id="rId25"/>
    <p:sldId id="303" r:id="rId26"/>
    <p:sldId id="310" r:id="rId27"/>
    <p:sldId id="307"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örfattare" initials="E"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6F851-BCD7-48FA-8AC0-9D1E5D908E42}" v="98" dt="2025-10-13T12:19:16.13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11" autoAdjust="0"/>
  </p:normalViewPr>
  <p:slideViewPr>
    <p:cSldViewPr snapToGrid="0">
      <p:cViewPr varScale="1">
        <p:scale>
          <a:sx n="82" d="100"/>
          <a:sy n="82" d="100"/>
        </p:scale>
        <p:origin x="16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6.jpeg"/><Relationship Id="rId5" Type="http://schemas.openxmlformats.org/officeDocument/2006/relationships/image" Target="../media/image10.svg"/><Relationship Id="rId4" Type="http://schemas.openxmlformats.org/officeDocument/2006/relationships/image" Target="../media/image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6.jpeg"/><Relationship Id="rId5" Type="http://schemas.openxmlformats.org/officeDocument/2006/relationships/image" Target="../media/image10.sv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65C1DA-C918-4C1C-9A5F-B889981DA56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8E07302F-E4C7-4866-8638-52EC24DC1D4C}">
      <dgm:prSet/>
      <dgm:spPr/>
      <dgm:t>
        <a:bodyPr/>
        <a:lstStyle/>
        <a:p>
          <a:pPr>
            <a:buFont typeface="+mj-lt"/>
            <a:buAutoNum type="arabicPeriod"/>
          </a:pPr>
          <a:r>
            <a:rPr lang="sv-SE" b="1"/>
            <a:t>HR-avdelning / central samverkansgrupp</a:t>
          </a:r>
          <a:endParaRPr lang="sv-SE"/>
        </a:p>
      </dgm:t>
    </dgm:pt>
    <dgm:pt modelId="{7C7BF91C-066E-4461-9E5D-616C879B185D}" type="parTrans" cxnId="{5514C3AA-2F83-4994-8D92-2300DCA1C5D2}">
      <dgm:prSet/>
      <dgm:spPr/>
      <dgm:t>
        <a:bodyPr/>
        <a:lstStyle/>
        <a:p>
          <a:endParaRPr lang="sv-SE"/>
        </a:p>
      </dgm:t>
    </dgm:pt>
    <dgm:pt modelId="{6EEAE51A-503B-440B-B08D-FEC104D40B3E}" type="sibTrans" cxnId="{5514C3AA-2F83-4994-8D92-2300DCA1C5D2}">
      <dgm:prSet/>
      <dgm:spPr/>
      <dgm:t>
        <a:bodyPr/>
        <a:lstStyle/>
        <a:p>
          <a:endParaRPr lang="sv-SE"/>
        </a:p>
      </dgm:t>
    </dgm:pt>
    <dgm:pt modelId="{221359DE-3E00-475D-8EE8-965018B9E173}">
      <dgm:prSet/>
      <dgm:spPr/>
      <dgm:t>
        <a:bodyPr/>
        <a:lstStyle/>
        <a:p>
          <a:pPr>
            <a:buFont typeface="+mj-lt"/>
            <a:buAutoNum type="arabicPeriod"/>
          </a:pPr>
          <a:r>
            <a:rPr lang="sv-SE" b="1"/>
            <a:t>HR-chef / förvaltnings-övergripande HR</a:t>
          </a:r>
          <a:endParaRPr lang="sv-SE"/>
        </a:p>
      </dgm:t>
    </dgm:pt>
    <dgm:pt modelId="{E8FBAB5E-4026-4B48-8487-E74BBF22D59F}" type="parTrans" cxnId="{6C4763DC-469A-465B-B3BC-0FAD3D044CBC}">
      <dgm:prSet/>
      <dgm:spPr/>
      <dgm:t>
        <a:bodyPr/>
        <a:lstStyle/>
        <a:p>
          <a:endParaRPr lang="sv-SE"/>
        </a:p>
      </dgm:t>
    </dgm:pt>
    <dgm:pt modelId="{59074317-9AE2-491D-9ED1-4890A6176034}" type="sibTrans" cxnId="{6C4763DC-469A-465B-B3BC-0FAD3D044CBC}">
      <dgm:prSet/>
      <dgm:spPr/>
      <dgm:t>
        <a:bodyPr/>
        <a:lstStyle/>
        <a:p>
          <a:endParaRPr lang="sv-SE"/>
        </a:p>
      </dgm:t>
    </dgm:pt>
    <dgm:pt modelId="{3435C8D3-1A8A-4FF5-BEFC-8D8F33B46478}">
      <dgm:prSet/>
      <dgm:spPr/>
      <dgm:t>
        <a:bodyPr/>
        <a:lstStyle/>
        <a:p>
          <a:pPr>
            <a:buFont typeface="+mj-lt"/>
            <a:buAutoNum type="arabicPeriod"/>
          </a:pPr>
          <a:r>
            <a:rPr lang="sv-SE" b="1"/>
            <a:t>Central samverkansgrupp</a:t>
          </a:r>
          <a:endParaRPr lang="sv-SE"/>
        </a:p>
      </dgm:t>
    </dgm:pt>
    <dgm:pt modelId="{869D1555-D0ED-4C0A-A238-679159730524}" type="parTrans" cxnId="{6D811FAA-7EE9-4203-A8BE-9F242A29A3D2}">
      <dgm:prSet/>
      <dgm:spPr/>
      <dgm:t>
        <a:bodyPr/>
        <a:lstStyle/>
        <a:p>
          <a:endParaRPr lang="sv-SE"/>
        </a:p>
      </dgm:t>
    </dgm:pt>
    <dgm:pt modelId="{829424A0-DE35-4C45-92DC-E13E45B374B4}" type="sibTrans" cxnId="{6D811FAA-7EE9-4203-A8BE-9F242A29A3D2}">
      <dgm:prSet/>
      <dgm:spPr/>
      <dgm:t>
        <a:bodyPr/>
        <a:lstStyle/>
        <a:p>
          <a:endParaRPr lang="sv-SE"/>
        </a:p>
      </dgm:t>
    </dgm:pt>
    <dgm:pt modelId="{585DD016-A981-423B-8091-D3AAFE1A5CC4}">
      <dgm:prSet/>
      <dgm:spPr/>
      <dgm:t>
        <a:bodyPr/>
        <a:lstStyle/>
        <a:p>
          <a:pPr>
            <a:buFont typeface="Arial" panose="020B0604020202020204" pitchFamily="34" charset="0"/>
            <a:buChar char="•"/>
          </a:pPr>
          <a:r>
            <a:rPr lang="sv-SE"/>
            <a:t>Inventerar behov av kartläggning av chefers arbetsmiljö.</a:t>
          </a:r>
        </a:p>
      </dgm:t>
    </dgm:pt>
    <dgm:pt modelId="{4FD7D2D7-5283-4030-AD8D-A165C7190A6D}" type="parTrans" cxnId="{92A6CD11-3FF4-443E-A6B4-4C6F4EFF7971}">
      <dgm:prSet/>
      <dgm:spPr/>
      <dgm:t>
        <a:bodyPr/>
        <a:lstStyle/>
        <a:p>
          <a:endParaRPr lang="sv-SE"/>
        </a:p>
      </dgm:t>
    </dgm:pt>
    <dgm:pt modelId="{0CF9F344-B900-4D74-ACA2-EA2A6E0172E7}" type="sibTrans" cxnId="{92A6CD11-3FF4-443E-A6B4-4C6F4EFF7971}">
      <dgm:prSet/>
      <dgm:spPr/>
      <dgm:t>
        <a:bodyPr/>
        <a:lstStyle/>
        <a:p>
          <a:endParaRPr lang="sv-SE"/>
        </a:p>
      </dgm:t>
    </dgm:pt>
    <dgm:pt modelId="{F90028E8-9085-4B23-9B70-EEB4DFB2CC02}">
      <dgm:prSet/>
      <dgm:spPr/>
      <dgm:t>
        <a:bodyPr/>
        <a:lstStyle/>
        <a:p>
          <a:pPr>
            <a:buFont typeface="Arial" panose="020B0604020202020204" pitchFamily="34" charset="0"/>
            <a:buChar char="•"/>
          </a:pPr>
          <a:r>
            <a:rPr lang="sv-SE"/>
            <a:t>Beslut: Rekommenderar en metod som kan kartlägga och utveckla förutsättningarna på ett systematiskt sätt – och lyfter </a:t>
          </a:r>
          <a:r>
            <a:rPr lang="sv-SE" err="1"/>
            <a:t>Chefoskopet</a:t>
          </a:r>
          <a:r>
            <a:rPr lang="sv-SE"/>
            <a:t> som verktyg för detta.</a:t>
          </a:r>
        </a:p>
      </dgm:t>
    </dgm:pt>
    <dgm:pt modelId="{5C1BEE89-C390-4B4D-918E-4F5896E35CC1}" type="parTrans" cxnId="{62FBA3A4-61B3-4971-9875-27DD93CE950D}">
      <dgm:prSet/>
      <dgm:spPr/>
      <dgm:t>
        <a:bodyPr/>
        <a:lstStyle/>
        <a:p>
          <a:endParaRPr lang="sv-SE"/>
        </a:p>
      </dgm:t>
    </dgm:pt>
    <dgm:pt modelId="{749C0A5D-5B65-4330-A701-03CEC6E76110}" type="sibTrans" cxnId="{62FBA3A4-61B3-4971-9875-27DD93CE950D}">
      <dgm:prSet/>
      <dgm:spPr/>
      <dgm:t>
        <a:bodyPr/>
        <a:lstStyle/>
        <a:p>
          <a:endParaRPr lang="sv-SE"/>
        </a:p>
      </dgm:t>
    </dgm:pt>
    <dgm:pt modelId="{09B7FB9E-0005-4555-AF5D-8C2E7D8F315F}">
      <dgm:prSet/>
      <dgm:spPr/>
      <dgm:t>
        <a:bodyPr/>
        <a:lstStyle/>
        <a:p>
          <a:pPr>
            <a:buFont typeface="Arial" panose="020B0604020202020204" pitchFamily="34" charset="0"/>
            <a:buChar char="•"/>
          </a:pPr>
          <a:r>
            <a:rPr lang="sv-SE"/>
            <a:t>Beslut: Ställer sig bakom syfte och mål med satsningen.</a:t>
          </a:r>
        </a:p>
      </dgm:t>
    </dgm:pt>
    <dgm:pt modelId="{B10F5E1D-1589-4139-8E10-8287CA8D1DD2}" type="parTrans" cxnId="{191FA04A-3EF8-4B49-86D4-B93281A6FEEA}">
      <dgm:prSet/>
      <dgm:spPr/>
      <dgm:t>
        <a:bodyPr/>
        <a:lstStyle/>
        <a:p>
          <a:endParaRPr lang="sv-SE"/>
        </a:p>
      </dgm:t>
    </dgm:pt>
    <dgm:pt modelId="{135C39D6-9EB5-4878-8FFF-12EE62FB3209}" type="sibTrans" cxnId="{191FA04A-3EF8-4B49-86D4-B93281A6FEEA}">
      <dgm:prSet/>
      <dgm:spPr/>
      <dgm:t>
        <a:bodyPr/>
        <a:lstStyle/>
        <a:p>
          <a:endParaRPr lang="sv-SE"/>
        </a:p>
      </dgm:t>
    </dgm:pt>
    <dgm:pt modelId="{040F70C2-51AA-438A-BFB8-A9A3EC4FBD5E}">
      <dgm:prSet/>
      <dgm:spPr/>
      <dgm:t>
        <a:bodyPr/>
        <a:lstStyle/>
        <a:p>
          <a:pPr>
            <a:buFont typeface="Arial" panose="020B0604020202020204" pitchFamily="34" charset="0"/>
            <a:buChar char="•"/>
          </a:pPr>
          <a:r>
            <a:rPr lang="sv-SE"/>
            <a:t>Inhämtar inspiration från andra kommuner/regioner. </a:t>
          </a:r>
        </a:p>
      </dgm:t>
    </dgm:pt>
    <dgm:pt modelId="{7639DA81-7163-46C1-B4F9-509FF29438EF}" type="parTrans" cxnId="{820D5A13-8CA4-4D5B-9368-65CB41C719F9}">
      <dgm:prSet/>
      <dgm:spPr/>
      <dgm:t>
        <a:bodyPr/>
        <a:lstStyle/>
        <a:p>
          <a:endParaRPr lang="sv-SE"/>
        </a:p>
      </dgm:t>
    </dgm:pt>
    <dgm:pt modelId="{6DDB8C2F-8755-499F-B277-5ACBBCA24FCD}" type="sibTrans" cxnId="{820D5A13-8CA4-4D5B-9368-65CB41C719F9}">
      <dgm:prSet/>
      <dgm:spPr/>
      <dgm:t>
        <a:bodyPr/>
        <a:lstStyle/>
        <a:p>
          <a:endParaRPr lang="sv-SE"/>
        </a:p>
      </dgm:t>
    </dgm:pt>
    <dgm:pt modelId="{4316C0AA-CC10-43B9-BB01-29607611DC4B}">
      <dgm:prSet/>
      <dgm:spPr/>
      <dgm:t>
        <a:bodyPr/>
        <a:lstStyle/>
        <a:p>
          <a:pPr>
            <a:buFont typeface="Arial" panose="020B0604020202020204" pitchFamily="34" charset="0"/>
            <a:buChar char="•"/>
          </a:pPr>
          <a:r>
            <a:rPr lang="sv-SE"/>
            <a:t>Formulerar förslag på syfte och mål för det egna arbetet.</a:t>
          </a:r>
        </a:p>
      </dgm:t>
    </dgm:pt>
    <dgm:pt modelId="{F901EA87-505B-4861-9F6A-42C605E6B94B}" type="parTrans" cxnId="{EF66C1E6-F8FB-4F3A-AAB7-8119D515D0B1}">
      <dgm:prSet/>
      <dgm:spPr/>
      <dgm:t>
        <a:bodyPr/>
        <a:lstStyle/>
        <a:p>
          <a:endParaRPr lang="sv-SE"/>
        </a:p>
      </dgm:t>
    </dgm:pt>
    <dgm:pt modelId="{347938AD-D311-47C0-9DF2-BE003AFFC2DC}" type="sibTrans" cxnId="{EF66C1E6-F8FB-4F3A-AAB7-8119D515D0B1}">
      <dgm:prSet/>
      <dgm:spPr/>
      <dgm:t>
        <a:bodyPr/>
        <a:lstStyle/>
        <a:p>
          <a:endParaRPr lang="sv-SE"/>
        </a:p>
      </dgm:t>
    </dgm:pt>
    <dgm:pt modelId="{9F855F72-D613-4541-962F-7F183B34CDFD}">
      <dgm:prSet/>
      <dgm:spPr/>
      <dgm:t>
        <a:bodyPr/>
        <a:lstStyle/>
        <a:p>
          <a:pPr>
            <a:buFont typeface="Arial" panose="020B0604020202020204" pitchFamily="34" charset="0"/>
            <a:buChar char="•"/>
          </a:pPr>
          <a:r>
            <a:rPr lang="sv-SE"/>
            <a:t>Beslut: Ställer sig bakom förslaget att genomföra ett gemensamt arbete kring chefers organisatoriska förutsättningar, med </a:t>
          </a:r>
          <a:r>
            <a:rPr lang="sv-SE" err="1"/>
            <a:t>Chefoskopet</a:t>
          </a:r>
          <a:r>
            <a:rPr lang="sv-SE"/>
            <a:t> som stöd.</a:t>
          </a:r>
        </a:p>
      </dgm:t>
    </dgm:pt>
    <dgm:pt modelId="{9DB785AF-1973-4A79-B15C-F372FD43DD9D}" type="parTrans" cxnId="{A7241512-14AD-4C3E-8724-624E921609ED}">
      <dgm:prSet/>
      <dgm:spPr/>
      <dgm:t>
        <a:bodyPr/>
        <a:lstStyle/>
        <a:p>
          <a:endParaRPr lang="sv-SE"/>
        </a:p>
      </dgm:t>
    </dgm:pt>
    <dgm:pt modelId="{5D26294B-B1E0-43C0-9655-C0C1132983BF}" type="sibTrans" cxnId="{A7241512-14AD-4C3E-8724-624E921609ED}">
      <dgm:prSet/>
      <dgm:spPr/>
      <dgm:t>
        <a:bodyPr/>
        <a:lstStyle/>
        <a:p>
          <a:endParaRPr lang="sv-SE"/>
        </a:p>
      </dgm:t>
    </dgm:pt>
    <dgm:pt modelId="{E055B43B-2286-4A4F-BFF8-4BE5F221DC2F}" type="pres">
      <dgm:prSet presAssocID="{6A65C1DA-C918-4C1C-9A5F-B889981DA561}" presName="linearFlow" presStyleCnt="0">
        <dgm:presLayoutVars>
          <dgm:dir/>
          <dgm:animLvl val="lvl"/>
          <dgm:resizeHandles val="exact"/>
        </dgm:presLayoutVars>
      </dgm:prSet>
      <dgm:spPr/>
    </dgm:pt>
    <dgm:pt modelId="{29698974-8A58-492A-91E6-B08AD115F0A4}" type="pres">
      <dgm:prSet presAssocID="{8E07302F-E4C7-4866-8638-52EC24DC1D4C}" presName="composite" presStyleCnt="0"/>
      <dgm:spPr/>
    </dgm:pt>
    <dgm:pt modelId="{1500C34E-ECB3-48BE-AFDF-215CB269C449}" type="pres">
      <dgm:prSet presAssocID="{8E07302F-E4C7-4866-8638-52EC24DC1D4C}" presName="parTx" presStyleLbl="node1" presStyleIdx="0" presStyleCnt="3">
        <dgm:presLayoutVars>
          <dgm:chMax val="0"/>
          <dgm:chPref val="0"/>
          <dgm:bulletEnabled val="1"/>
        </dgm:presLayoutVars>
      </dgm:prSet>
      <dgm:spPr/>
    </dgm:pt>
    <dgm:pt modelId="{A9FBD1FD-C772-4E4A-A31A-9608A9F2C46D}" type="pres">
      <dgm:prSet presAssocID="{8E07302F-E4C7-4866-8638-52EC24DC1D4C}" presName="parSh" presStyleLbl="node1" presStyleIdx="0" presStyleCnt="3"/>
      <dgm:spPr/>
    </dgm:pt>
    <dgm:pt modelId="{4B00B143-2BE0-4E10-9DD5-133898DA464D}" type="pres">
      <dgm:prSet presAssocID="{8E07302F-E4C7-4866-8638-52EC24DC1D4C}" presName="desTx" presStyleLbl="fgAcc1" presStyleIdx="0" presStyleCnt="3">
        <dgm:presLayoutVars>
          <dgm:bulletEnabled val="1"/>
        </dgm:presLayoutVars>
      </dgm:prSet>
      <dgm:spPr/>
    </dgm:pt>
    <dgm:pt modelId="{5348CFF8-F9D8-4025-A5E7-8D9A04F05A70}" type="pres">
      <dgm:prSet presAssocID="{6EEAE51A-503B-440B-B08D-FEC104D40B3E}" presName="sibTrans" presStyleLbl="sibTrans2D1" presStyleIdx="0" presStyleCnt="2" custScaleX="58415" custScaleY="69630" custLinFactNeighborY="-4356"/>
      <dgm:spPr/>
    </dgm:pt>
    <dgm:pt modelId="{0CCF6745-6F3E-43EE-8CCF-FF15F745371E}" type="pres">
      <dgm:prSet presAssocID="{6EEAE51A-503B-440B-B08D-FEC104D40B3E}" presName="connTx" presStyleLbl="sibTrans2D1" presStyleIdx="0" presStyleCnt="2"/>
      <dgm:spPr/>
    </dgm:pt>
    <dgm:pt modelId="{8B45CCB0-60E4-4AAC-A0A3-EEC794F2690D}" type="pres">
      <dgm:prSet presAssocID="{221359DE-3E00-475D-8EE8-965018B9E173}" presName="composite" presStyleCnt="0"/>
      <dgm:spPr/>
    </dgm:pt>
    <dgm:pt modelId="{9801CC02-3286-4D01-BB24-4A70D534017C}" type="pres">
      <dgm:prSet presAssocID="{221359DE-3E00-475D-8EE8-965018B9E173}" presName="parTx" presStyleLbl="node1" presStyleIdx="0" presStyleCnt="3">
        <dgm:presLayoutVars>
          <dgm:chMax val="0"/>
          <dgm:chPref val="0"/>
          <dgm:bulletEnabled val="1"/>
        </dgm:presLayoutVars>
      </dgm:prSet>
      <dgm:spPr/>
    </dgm:pt>
    <dgm:pt modelId="{7DE1E9AF-AE77-4957-BA6E-26297ACADFE2}" type="pres">
      <dgm:prSet presAssocID="{221359DE-3E00-475D-8EE8-965018B9E173}" presName="parSh" presStyleLbl="node1" presStyleIdx="1" presStyleCnt="3"/>
      <dgm:spPr/>
    </dgm:pt>
    <dgm:pt modelId="{38066ACE-3EC1-4AE8-BF03-09D9A489D513}" type="pres">
      <dgm:prSet presAssocID="{221359DE-3E00-475D-8EE8-965018B9E173}" presName="desTx" presStyleLbl="fgAcc1" presStyleIdx="1" presStyleCnt="3">
        <dgm:presLayoutVars>
          <dgm:bulletEnabled val="1"/>
        </dgm:presLayoutVars>
      </dgm:prSet>
      <dgm:spPr/>
    </dgm:pt>
    <dgm:pt modelId="{9D0007C5-C44E-45C4-A049-22DDF877F5CA}" type="pres">
      <dgm:prSet presAssocID="{59074317-9AE2-491D-9ED1-4890A6176034}" presName="sibTrans" presStyleLbl="sibTrans2D1" presStyleIdx="1" presStyleCnt="2" custScaleX="62088" custScaleY="74041" custLinFactNeighborY="-2150"/>
      <dgm:spPr/>
    </dgm:pt>
    <dgm:pt modelId="{BA743126-9CD0-4895-8352-9E6F80453822}" type="pres">
      <dgm:prSet presAssocID="{59074317-9AE2-491D-9ED1-4890A6176034}" presName="connTx" presStyleLbl="sibTrans2D1" presStyleIdx="1" presStyleCnt="2"/>
      <dgm:spPr/>
    </dgm:pt>
    <dgm:pt modelId="{AE637F74-CE83-4EE6-A668-D81B0B92A40F}" type="pres">
      <dgm:prSet presAssocID="{3435C8D3-1A8A-4FF5-BEFC-8D8F33B46478}" presName="composite" presStyleCnt="0"/>
      <dgm:spPr/>
    </dgm:pt>
    <dgm:pt modelId="{41880BE8-331E-4989-984F-A3E7C6E02EA8}" type="pres">
      <dgm:prSet presAssocID="{3435C8D3-1A8A-4FF5-BEFC-8D8F33B46478}" presName="parTx" presStyleLbl="node1" presStyleIdx="1" presStyleCnt="3">
        <dgm:presLayoutVars>
          <dgm:chMax val="0"/>
          <dgm:chPref val="0"/>
          <dgm:bulletEnabled val="1"/>
        </dgm:presLayoutVars>
      </dgm:prSet>
      <dgm:spPr/>
    </dgm:pt>
    <dgm:pt modelId="{76917EAA-DBF7-4449-BB84-36759FDCE93B}" type="pres">
      <dgm:prSet presAssocID="{3435C8D3-1A8A-4FF5-BEFC-8D8F33B46478}" presName="parSh" presStyleLbl="node1" presStyleIdx="2" presStyleCnt="3"/>
      <dgm:spPr/>
    </dgm:pt>
    <dgm:pt modelId="{26DF518D-8FEE-49E5-93E9-47432D977716}" type="pres">
      <dgm:prSet presAssocID="{3435C8D3-1A8A-4FF5-BEFC-8D8F33B46478}" presName="desTx" presStyleLbl="fgAcc1" presStyleIdx="2" presStyleCnt="3">
        <dgm:presLayoutVars>
          <dgm:bulletEnabled val="1"/>
        </dgm:presLayoutVars>
      </dgm:prSet>
      <dgm:spPr/>
    </dgm:pt>
  </dgm:ptLst>
  <dgm:cxnLst>
    <dgm:cxn modelId="{C37E8C06-A8DF-4BAC-9777-69B7BAFEB16B}" type="presOf" srcId="{6EEAE51A-503B-440B-B08D-FEC104D40B3E}" destId="{5348CFF8-F9D8-4025-A5E7-8D9A04F05A70}" srcOrd="0" destOrd="0" presId="urn:microsoft.com/office/officeart/2005/8/layout/process3"/>
    <dgm:cxn modelId="{10071F07-7858-4E1D-893B-1162CD5B31CF}" type="presOf" srcId="{8E07302F-E4C7-4866-8638-52EC24DC1D4C}" destId="{1500C34E-ECB3-48BE-AFDF-215CB269C449}" srcOrd="0" destOrd="0" presId="urn:microsoft.com/office/officeart/2005/8/layout/process3"/>
    <dgm:cxn modelId="{92A6CD11-3FF4-443E-A6B4-4C6F4EFF7971}" srcId="{8E07302F-E4C7-4866-8638-52EC24DC1D4C}" destId="{585DD016-A981-423B-8091-D3AAFE1A5CC4}" srcOrd="0" destOrd="0" parTransId="{4FD7D2D7-5283-4030-AD8D-A165C7190A6D}" sibTransId="{0CF9F344-B900-4D74-ACA2-EA2A6E0172E7}"/>
    <dgm:cxn modelId="{A7241512-14AD-4C3E-8724-624E921609ED}" srcId="{3435C8D3-1A8A-4FF5-BEFC-8D8F33B46478}" destId="{9F855F72-D613-4541-962F-7F183B34CDFD}" srcOrd="1" destOrd="0" parTransId="{9DB785AF-1973-4A79-B15C-F372FD43DD9D}" sibTransId="{5D26294B-B1E0-43C0-9655-C0C1132983BF}"/>
    <dgm:cxn modelId="{820D5A13-8CA4-4D5B-9368-65CB41C719F9}" srcId="{8E07302F-E4C7-4866-8638-52EC24DC1D4C}" destId="{040F70C2-51AA-438A-BFB8-A9A3EC4FBD5E}" srcOrd="1" destOrd="0" parTransId="{7639DA81-7163-46C1-B4F9-509FF29438EF}" sibTransId="{6DDB8C2F-8755-499F-B277-5ACBBCA24FCD}"/>
    <dgm:cxn modelId="{DBF68615-2660-4DC3-8E51-7C007104E4B9}" type="presOf" srcId="{4316C0AA-CC10-43B9-BB01-29607611DC4B}" destId="{4B00B143-2BE0-4E10-9DD5-133898DA464D}" srcOrd="0" destOrd="2" presId="urn:microsoft.com/office/officeart/2005/8/layout/process3"/>
    <dgm:cxn modelId="{8EDCFF16-2898-4780-8ADA-C3A050697DD2}" type="presOf" srcId="{09B7FB9E-0005-4555-AF5D-8C2E7D8F315F}" destId="{26DF518D-8FEE-49E5-93E9-47432D977716}" srcOrd="0" destOrd="0" presId="urn:microsoft.com/office/officeart/2005/8/layout/process3"/>
    <dgm:cxn modelId="{0F3AF32A-2B38-49DB-A1DD-94DF7611D8E3}" type="presOf" srcId="{6EEAE51A-503B-440B-B08D-FEC104D40B3E}" destId="{0CCF6745-6F3E-43EE-8CCF-FF15F745371E}" srcOrd="1" destOrd="0" presId="urn:microsoft.com/office/officeart/2005/8/layout/process3"/>
    <dgm:cxn modelId="{B0C74432-DC05-437E-ABF1-37DE6E6780D0}" type="presOf" srcId="{3435C8D3-1A8A-4FF5-BEFC-8D8F33B46478}" destId="{41880BE8-331E-4989-984F-A3E7C6E02EA8}" srcOrd="0" destOrd="0" presId="urn:microsoft.com/office/officeart/2005/8/layout/process3"/>
    <dgm:cxn modelId="{0D8ADC44-C481-4C13-B946-E9E5915124C7}" type="presOf" srcId="{59074317-9AE2-491D-9ED1-4890A6176034}" destId="{BA743126-9CD0-4895-8352-9E6F80453822}" srcOrd="1" destOrd="0" presId="urn:microsoft.com/office/officeart/2005/8/layout/process3"/>
    <dgm:cxn modelId="{98C7554A-0D08-4465-8A67-14A79A26109C}" type="presOf" srcId="{585DD016-A981-423B-8091-D3AAFE1A5CC4}" destId="{4B00B143-2BE0-4E10-9DD5-133898DA464D}" srcOrd="0" destOrd="0" presId="urn:microsoft.com/office/officeart/2005/8/layout/process3"/>
    <dgm:cxn modelId="{191FA04A-3EF8-4B49-86D4-B93281A6FEEA}" srcId="{3435C8D3-1A8A-4FF5-BEFC-8D8F33B46478}" destId="{09B7FB9E-0005-4555-AF5D-8C2E7D8F315F}" srcOrd="0" destOrd="0" parTransId="{B10F5E1D-1589-4139-8E10-8287CA8D1DD2}" sibTransId="{135C39D6-9EB5-4878-8FFF-12EE62FB3209}"/>
    <dgm:cxn modelId="{C808C96B-0ED0-4CFF-806D-144B61DD5EE1}" type="presOf" srcId="{9F855F72-D613-4541-962F-7F183B34CDFD}" destId="{26DF518D-8FEE-49E5-93E9-47432D977716}" srcOrd="0" destOrd="1" presId="urn:microsoft.com/office/officeart/2005/8/layout/process3"/>
    <dgm:cxn modelId="{A181EA6B-9F72-4235-B8E0-F13C8A64DDDE}" type="presOf" srcId="{F90028E8-9085-4B23-9B70-EEB4DFB2CC02}" destId="{38066ACE-3EC1-4AE8-BF03-09D9A489D513}" srcOrd="0" destOrd="0" presId="urn:microsoft.com/office/officeart/2005/8/layout/process3"/>
    <dgm:cxn modelId="{BCDF1853-247E-49D6-A1AD-65D3E655BD41}" type="presOf" srcId="{59074317-9AE2-491D-9ED1-4890A6176034}" destId="{9D0007C5-C44E-45C4-A049-22DDF877F5CA}" srcOrd="0" destOrd="0" presId="urn:microsoft.com/office/officeart/2005/8/layout/process3"/>
    <dgm:cxn modelId="{7BED0095-4613-40AB-A9D8-54639ABF1480}" type="presOf" srcId="{221359DE-3E00-475D-8EE8-965018B9E173}" destId="{9801CC02-3286-4D01-BB24-4A70D534017C}" srcOrd="0" destOrd="0" presId="urn:microsoft.com/office/officeart/2005/8/layout/process3"/>
    <dgm:cxn modelId="{50B3159C-6843-44AB-9A4A-76010E73E7B8}" type="presOf" srcId="{3435C8D3-1A8A-4FF5-BEFC-8D8F33B46478}" destId="{76917EAA-DBF7-4449-BB84-36759FDCE93B}" srcOrd="1" destOrd="0" presId="urn:microsoft.com/office/officeart/2005/8/layout/process3"/>
    <dgm:cxn modelId="{62FBA3A4-61B3-4971-9875-27DD93CE950D}" srcId="{221359DE-3E00-475D-8EE8-965018B9E173}" destId="{F90028E8-9085-4B23-9B70-EEB4DFB2CC02}" srcOrd="0" destOrd="0" parTransId="{5C1BEE89-C390-4B4D-918E-4F5896E35CC1}" sibTransId="{749C0A5D-5B65-4330-A701-03CEC6E76110}"/>
    <dgm:cxn modelId="{6D811FAA-7EE9-4203-A8BE-9F242A29A3D2}" srcId="{6A65C1DA-C918-4C1C-9A5F-B889981DA561}" destId="{3435C8D3-1A8A-4FF5-BEFC-8D8F33B46478}" srcOrd="2" destOrd="0" parTransId="{869D1555-D0ED-4C0A-A238-679159730524}" sibTransId="{829424A0-DE35-4C45-92DC-E13E45B374B4}"/>
    <dgm:cxn modelId="{5514C3AA-2F83-4994-8D92-2300DCA1C5D2}" srcId="{6A65C1DA-C918-4C1C-9A5F-B889981DA561}" destId="{8E07302F-E4C7-4866-8638-52EC24DC1D4C}" srcOrd="0" destOrd="0" parTransId="{7C7BF91C-066E-4461-9E5D-616C879B185D}" sibTransId="{6EEAE51A-503B-440B-B08D-FEC104D40B3E}"/>
    <dgm:cxn modelId="{551F6ECB-7DD8-4876-AC87-B34C1FF01C9E}" type="presOf" srcId="{6A65C1DA-C918-4C1C-9A5F-B889981DA561}" destId="{E055B43B-2286-4A4F-BFF8-4BE5F221DC2F}" srcOrd="0" destOrd="0" presId="urn:microsoft.com/office/officeart/2005/8/layout/process3"/>
    <dgm:cxn modelId="{18BFC0CD-9A69-44C1-9AC6-D54C3C6F14B2}" type="presOf" srcId="{040F70C2-51AA-438A-BFB8-A9A3EC4FBD5E}" destId="{4B00B143-2BE0-4E10-9DD5-133898DA464D}" srcOrd="0" destOrd="1" presId="urn:microsoft.com/office/officeart/2005/8/layout/process3"/>
    <dgm:cxn modelId="{2D83D8D3-0C2E-48A8-B185-9B75801AA5D2}" type="presOf" srcId="{221359DE-3E00-475D-8EE8-965018B9E173}" destId="{7DE1E9AF-AE77-4957-BA6E-26297ACADFE2}" srcOrd="1" destOrd="0" presId="urn:microsoft.com/office/officeart/2005/8/layout/process3"/>
    <dgm:cxn modelId="{6C4763DC-469A-465B-B3BC-0FAD3D044CBC}" srcId="{6A65C1DA-C918-4C1C-9A5F-B889981DA561}" destId="{221359DE-3E00-475D-8EE8-965018B9E173}" srcOrd="1" destOrd="0" parTransId="{E8FBAB5E-4026-4B48-8487-E74BBF22D59F}" sibTransId="{59074317-9AE2-491D-9ED1-4890A6176034}"/>
    <dgm:cxn modelId="{EF66C1E6-F8FB-4F3A-AAB7-8119D515D0B1}" srcId="{8E07302F-E4C7-4866-8638-52EC24DC1D4C}" destId="{4316C0AA-CC10-43B9-BB01-29607611DC4B}" srcOrd="2" destOrd="0" parTransId="{F901EA87-505B-4861-9F6A-42C605E6B94B}" sibTransId="{347938AD-D311-47C0-9DF2-BE003AFFC2DC}"/>
    <dgm:cxn modelId="{0D1CE4F3-7E63-4F7C-BFB3-B5613374BBE7}" type="presOf" srcId="{8E07302F-E4C7-4866-8638-52EC24DC1D4C}" destId="{A9FBD1FD-C772-4E4A-A31A-9608A9F2C46D}" srcOrd="1" destOrd="0" presId="urn:microsoft.com/office/officeart/2005/8/layout/process3"/>
    <dgm:cxn modelId="{47EA2ED5-94A7-42F8-B739-D363D8AACA59}" type="presParOf" srcId="{E055B43B-2286-4A4F-BFF8-4BE5F221DC2F}" destId="{29698974-8A58-492A-91E6-B08AD115F0A4}" srcOrd="0" destOrd="0" presId="urn:microsoft.com/office/officeart/2005/8/layout/process3"/>
    <dgm:cxn modelId="{E1B2A906-DFFB-4C70-AD3B-E8B3A51AC983}" type="presParOf" srcId="{29698974-8A58-492A-91E6-B08AD115F0A4}" destId="{1500C34E-ECB3-48BE-AFDF-215CB269C449}" srcOrd="0" destOrd="0" presId="urn:microsoft.com/office/officeart/2005/8/layout/process3"/>
    <dgm:cxn modelId="{4C8A6238-AF1F-4710-88EA-66CD42461F0A}" type="presParOf" srcId="{29698974-8A58-492A-91E6-B08AD115F0A4}" destId="{A9FBD1FD-C772-4E4A-A31A-9608A9F2C46D}" srcOrd="1" destOrd="0" presId="urn:microsoft.com/office/officeart/2005/8/layout/process3"/>
    <dgm:cxn modelId="{D3F8BCD8-DCAB-4106-BFED-3EEF7FAE73F4}" type="presParOf" srcId="{29698974-8A58-492A-91E6-B08AD115F0A4}" destId="{4B00B143-2BE0-4E10-9DD5-133898DA464D}" srcOrd="2" destOrd="0" presId="urn:microsoft.com/office/officeart/2005/8/layout/process3"/>
    <dgm:cxn modelId="{9B12B44A-0B0D-41BA-96D0-ACDB3AF4D65E}" type="presParOf" srcId="{E055B43B-2286-4A4F-BFF8-4BE5F221DC2F}" destId="{5348CFF8-F9D8-4025-A5E7-8D9A04F05A70}" srcOrd="1" destOrd="0" presId="urn:microsoft.com/office/officeart/2005/8/layout/process3"/>
    <dgm:cxn modelId="{BCC7DED3-3F2D-4B44-89EC-A6BFDFFDB6BC}" type="presParOf" srcId="{5348CFF8-F9D8-4025-A5E7-8D9A04F05A70}" destId="{0CCF6745-6F3E-43EE-8CCF-FF15F745371E}" srcOrd="0" destOrd="0" presId="urn:microsoft.com/office/officeart/2005/8/layout/process3"/>
    <dgm:cxn modelId="{C3304655-87A8-43CF-8E6A-6F50375B8E6B}" type="presParOf" srcId="{E055B43B-2286-4A4F-BFF8-4BE5F221DC2F}" destId="{8B45CCB0-60E4-4AAC-A0A3-EEC794F2690D}" srcOrd="2" destOrd="0" presId="urn:microsoft.com/office/officeart/2005/8/layout/process3"/>
    <dgm:cxn modelId="{2883E3E5-878B-4DF8-80FD-B345BB6F729F}" type="presParOf" srcId="{8B45CCB0-60E4-4AAC-A0A3-EEC794F2690D}" destId="{9801CC02-3286-4D01-BB24-4A70D534017C}" srcOrd="0" destOrd="0" presId="urn:microsoft.com/office/officeart/2005/8/layout/process3"/>
    <dgm:cxn modelId="{CA237D66-A4A8-4B40-B9B9-A34E4BA5CE13}" type="presParOf" srcId="{8B45CCB0-60E4-4AAC-A0A3-EEC794F2690D}" destId="{7DE1E9AF-AE77-4957-BA6E-26297ACADFE2}" srcOrd="1" destOrd="0" presId="urn:microsoft.com/office/officeart/2005/8/layout/process3"/>
    <dgm:cxn modelId="{40E11218-7361-4862-A4FE-97B96984D45F}" type="presParOf" srcId="{8B45CCB0-60E4-4AAC-A0A3-EEC794F2690D}" destId="{38066ACE-3EC1-4AE8-BF03-09D9A489D513}" srcOrd="2" destOrd="0" presId="urn:microsoft.com/office/officeart/2005/8/layout/process3"/>
    <dgm:cxn modelId="{41DA01F1-4017-4F52-B911-124FF04BE755}" type="presParOf" srcId="{E055B43B-2286-4A4F-BFF8-4BE5F221DC2F}" destId="{9D0007C5-C44E-45C4-A049-22DDF877F5CA}" srcOrd="3" destOrd="0" presId="urn:microsoft.com/office/officeart/2005/8/layout/process3"/>
    <dgm:cxn modelId="{033D7FAA-102D-43E7-B7E7-DB9D62C4E3FE}" type="presParOf" srcId="{9D0007C5-C44E-45C4-A049-22DDF877F5CA}" destId="{BA743126-9CD0-4895-8352-9E6F80453822}" srcOrd="0" destOrd="0" presId="urn:microsoft.com/office/officeart/2005/8/layout/process3"/>
    <dgm:cxn modelId="{0D17EAED-23EB-4B48-BD07-55DE83270518}" type="presParOf" srcId="{E055B43B-2286-4A4F-BFF8-4BE5F221DC2F}" destId="{AE637F74-CE83-4EE6-A668-D81B0B92A40F}" srcOrd="4" destOrd="0" presId="urn:microsoft.com/office/officeart/2005/8/layout/process3"/>
    <dgm:cxn modelId="{9B793A82-AACA-4414-AA70-1C75942E9464}" type="presParOf" srcId="{AE637F74-CE83-4EE6-A668-D81B0B92A40F}" destId="{41880BE8-331E-4989-984F-A3E7C6E02EA8}" srcOrd="0" destOrd="0" presId="urn:microsoft.com/office/officeart/2005/8/layout/process3"/>
    <dgm:cxn modelId="{7778EB42-F1D1-4970-B9D2-4B3C9AAADE8B}" type="presParOf" srcId="{AE637F74-CE83-4EE6-A668-D81B0B92A40F}" destId="{76917EAA-DBF7-4449-BB84-36759FDCE93B}" srcOrd="1" destOrd="0" presId="urn:microsoft.com/office/officeart/2005/8/layout/process3"/>
    <dgm:cxn modelId="{607B8FE1-8C5E-4F91-AA20-F792494FA816}" type="presParOf" srcId="{AE637F74-CE83-4EE6-A668-D81B0B92A40F}" destId="{26DF518D-8FEE-49E5-93E9-47432D97771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5C1DA-C918-4C1C-9A5F-B889981DA56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sv-SE"/>
        </a:p>
      </dgm:t>
    </dgm:pt>
    <dgm:pt modelId="{E405710F-A65D-4369-A37B-7AC80807ABD5}">
      <dgm:prSet/>
      <dgm:spPr/>
      <dgm:t>
        <a:bodyPr/>
        <a:lstStyle/>
        <a:p>
          <a:pPr>
            <a:buFont typeface="+mj-lt"/>
            <a:buAutoNum type="arabicPeriod"/>
          </a:pPr>
          <a:r>
            <a:rPr lang="sv-SE" b="1"/>
            <a:t>Övergripande tjänstemannaledning</a:t>
          </a:r>
          <a:endParaRPr lang="sv-SE"/>
        </a:p>
      </dgm:t>
    </dgm:pt>
    <dgm:pt modelId="{42777BB4-84C9-4067-8CC9-406A4066E494}" type="parTrans" cxnId="{BAAABE94-FCD8-4CD1-B51F-85911B5BB552}">
      <dgm:prSet/>
      <dgm:spPr/>
      <dgm:t>
        <a:bodyPr/>
        <a:lstStyle/>
        <a:p>
          <a:endParaRPr lang="sv-SE"/>
        </a:p>
      </dgm:t>
    </dgm:pt>
    <dgm:pt modelId="{78730A1D-A495-4F52-93EC-21D851B71DFA}" type="sibTrans" cxnId="{BAAABE94-FCD8-4CD1-B51F-85911B5BB552}">
      <dgm:prSet/>
      <dgm:spPr/>
      <dgm:t>
        <a:bodyPr/>
        <a:lstStyle/>
        <a:p>
          <a:endParaRPr lang="sv-SE"/>
        </a:p>
      </dgm:t>
    </dgm:pt>
    <dgm:pt modelId="{EE74B7CF-8055-4D33-B092-AC2F16628964}">
      <dgm:prSet/>
      <dgm:spPr/>
      <dgm:t>
        <a:bodyPr/>
        <a:lstStyle/>
        <a:p>
          <a:pPr>
            <a:buFont typeface="+mj-lt"/>
            <a:buAutoNum type="arabicPeriod"/>
          </a:pPr>
          <a:r>
            <a:rPr lang="sv-SE" b="1"/>
            <a:t>Processägare</a:t>
          </a:r>
          <a:endParaRPr lang="sv-SE"/>
        </a:p>
      </dgm:t>
    </dgm:pt>
    <dgm:pt modelId="{899AD573-EA5A-45BD-ADC2-87D4F202CCEE}" type="parTrans" cxnId="{0C4E43C6-D16B-4106-816B-64A1ABABB8B0}">
      <dgm:prSet/>
      <dgm:spPr/>
      <dgm:t>
        <a:bodyPr/>
        <a:lstStyle/>
        <a:p>
          <a:endParaRPr lang="sv-SE"/>
        </a:p>
      </dgm:t>
    </dgm:pt>
    <dgm:pt modelId="{14708455-2A26-42A1-9369-5F24380E1DB6}" type="sibTrans" cxnId="{0C4E43C6-D16B-4106-816B-64A1ABABB8B0}">
      <dgm:prSet/>
      <dgm:spPr/>
      <dgm:t>
        <a:bodyPr/>
        <a:lstStyle/>
        <a:p>
          <a:endParaRPr lang="sv-SE"/>
        </a:p>
      </dgm:t>
    </dgm:pt>
    <dgm:pt modelId="{3952482B-DBB7-4999-BB3D-C7667A9B9A95}">
      <dgm:prSet/>
      <dgm:spPr/>
      <dgm:t>
        <a:bodyPr/>
        <a:lstStyle/>
        <a:p>
          <a:pPr>
            <a:buFont typeface="+mj-lt"/>
            <a:buAutoNum type="arabicPeriod"/>
          </a:pPr>
          <a:r>
            <a:rPr lang="sv-SE" b="1"/>
            <a:t>Politisk ledning</a:t>
          </a:r>
          <a:endParaRPr lang="sv-SE"/>
        </a:p>
      </dgm:t>
    </dgm:pt>
    <dgm:pt modelId="{A541E8D3-1336-4D3F-9EC9-7FA58BCD7B70}" type="parTrans" cxnId="{494767FA-2EFE-4781-81FB-6EDD3FA853A9}">
      <dgm:prSet/>
      <dgm:spPr/>
      <dgm:t>
        <a:bodyPr/>
        <a:lstStyle/>
        <a:p>
          <a:endParaRPr lang="sv-SE"/>
        </a:p>
      </dgm:t>
    </dgm:pt>
    <dgm:pt modelId="{B73CAFB9-A3B6-4CB1-B29C-80706F2B5BEB}" type="sibTrans" cxnId="{494767FA-2EFE-4781-81FB-6EDD3FA853A9}">
      <dgm:prSet/>
      <dgm:spPr/>
      <dgm:t>
        <a:bodyPr/>
        <a:lstStyle/>
        <a:p>
          <a:endParaRPr lang="sv-SE"/>
        </a:p>
      </dgm:t>
    </dgm:pt>
    <dgm:pt modelId="{D1588AE1-3F31-4E47-BC73-B9F819523B35}">
      <dgm:prSet/>
      <dgm:spPr/>
      <dgm:t>
        <a:bodyPr/>
        <a:lstStyle/>
        <a:p>
          <a:pPr>
            <a:buFont typeface="Arial" panose="020B0604020202020204" pitchFamily="34" charset="0"/>
            <a:buChar char="•"/>
          </a:pPr>
          <a:r>
            <a:rPr lang="sv-SE"/>
            <a:t>Beslut: Föreslår ett utvecklingsarbete för att stärka chefernas </a:t>
          </a:r>
          <a:r>
            <a:rPr lang="sv-SE">
              <a:latin typeface="Aptos Display" panose="02110004020202020204"/>
            </a:rPr>
            <a:t>förutsättningar</a:t>
          </a:r>
          <a:r>
            <a:rPr lang="sv-SE"/>
            <a:t> med stöd av Chefoskopet.</a:t>
          </a:r>
        </a:p>
      </dgm:t>
    </dgm:pt>
    <dgm:pt modelId="{7D40BF8E-47EE-484C-A218-A33A83957323}" type="parTrans" cxnId="{DED8D625-9B1F-46FF-8AED-43C3E57408A2}">
      <dgm:prSet/>
      <dgm:spPr/>
      <dgm:t>
        <a:bodyPr/>
        <a:lstStyle/>
        <a:p>
          <a:endParaRPr lang="sv-SE"/>
        </a:p>
      </dgm:t>
    </dgm:pt>
    <dgm:pt modelId="{C6707B25-0B41-490E-8E8F-DB66AEE5497B}" type="sibTrans" cxnId="{DED8D625-9B1F-46FF-8AED-43C3E57408A2}">
      <dgm:prSet/>
      <dgm:spPr/>
      <dgm:t>
        <a:bodyPr/>
        <a:lstStyle/>
        <a:p>
          <a:endParaRPr lang="sv-SE"/>
        </a:p>
      </dgm:t>
    </dgm:pt>
    <dgm:pt modelId="{476830B6-97C1-4664-8A8B-32A67C43D4FA}">
      <dgm:prSet/>
      <dgm:spPr/>
      <dgm:t>
        <a:bodyPr/>
        <a:lstStyle/>
        <a:p>
          <a:pPr>
            <a:buFont typeface="Arial" panose="020B0604020202020204" pitchFamily="34" charset="0"/>
            <a:buChar char="•"/>
          </a:pPr>
          <a:r>
            <a:rPr lang="sv-SE"/>
            <a:t>Beslut: Utser processledare.</a:t>
          </a:r>
        </a:p>
      </dgm:t>
    </dgm:pt>
    <dgm:pt modelId="{1AAFAE28-86E0-4CB8-822D-B68A41B497D8}" type="parTrans" cxnId="{8AA304C3-62F7-48C6-B82D-5CA12A0CC4CA}">
      <dgm:prSet/>
      <dgm:spPr/>
      <dgm:t>
        <a:bodyPr/>
        <a:lstStyle/>
        <a:p>
          <a:endParaRPr lang="sv-SE"/>
        </a:p>
      </dgm:t>
    </dgm:pt>
    <dgm:pt modelId="{EFBF2051-7E46-471F-B009-CAA480F841C0}" type="sibTrans" cxnId="{8AA304C3-62F7-48C6-B82D-5CA12A0CC4CA}">
      <dgm:prSet/>
      <dgm:spPr/>
      <dgm:t>
        <a:bodyPr/>
        <a:lstStyle/>
        <a:p>
          <a:endParaRPr lang="sv-SE"/>
        </a:p>
      </dgm:t>
    </dgm:pt>
    <dgm:pt modelId="{9CF61058-F5EC-4851-BD0C-8F0950B7B173}">
      <dgm:prSet/>
      <dgm:spPr/>
      <dgm:t>
        <a:bodyPr/>
        <a:lstStyle/>
        <a:p>
          <a:pPr>
            <a:buFont typeface="Arial" panose="020B0604020202020204" pitchFamily="34" charset="0"/>
            <a:buChar char="•"/>
          </a:pPr>
          <a:r>
            <a:rPr lang="sv-SE"/>
            <a:t>Beslut: Att genomföra ett utvecklingsarbete för att förbättra chefers organisatoriska förutsättningar samt resurssätta detta.</a:t>
          </a:r>
        </a:p>
      </dgm:t>
    </dgm:pt>
    <dgm:pt modelId="{0298C11B-63DB-4348-A4A3-7F55FD898459}" type="parTrans" cxnId="{7D681AE5-4E60-427E-BBAF-8C8FE494E632}">
      <dgm:prSet/>
      <dgm:spPr/>
      <dgm:t>
        <a:bodyPr/>
        <a:lstStyle/>
        <a:p>
          <a:endParaRPr lang="sv-SE"/>
        </a:p>
      </dgm:t>
    </dgm:pt>
    <dgm:pt modelId="{11335711-8D5B-48CF-88E4-293AA1FBD1BC}" type="sibTrans" cxnId="{7D681AE5-4E60-427E-BBAF-8C8FE494E632}">
      <dgm:prSet/>
      <dgm:spPr/>
      <dgm:t>
        <a:bodyPr/>
        <a:lstStyle/>
        <a:p>
          <a:endParaRPr lang="sv-SE"/>
        </a:p>
      </dgm:t>
    </dgm:pt>
    <dgm:pt modelId="{ED6DEE48-DFF6-4FCB-BA68-1E1F01CDF86D}">
      <dgm:prSet/>
      <dgm:spPr/>
      <dgm:t>
        <a:bodyPr/>
        <a:lstStyle/>
        <a:p>
          <a:pPr>
            <a:buFont typeface="Arial" panose="020B0604020202020204" pitchFamily="34" charset="0"/>
            <a:buChar char="•"/>
          </a:pPr>
          <a:r>
            <a:rPr lang="sv-SE"/>
            <a:t>Beslut: Utser processägare som får ansvar att driva arbetet vidare.</a:t>
          </a:r>
        </a:p>
      </dgm:t>
    </dgm:pt>
    <dgm:pt modelId="{10CD2C5D-C890-4476-BD50-3D9983A707D0}" type="parTrans" cxnId="{27CA091F-C14A-4E94-BF2A-1C94E721EFDC}">
      <dgm:prSet/>
      <dgm:spPr/>
      <dgm:t>
        <a:bodyPr/>
        <a:lstStyle/>
        <a:p>
          <a:endParaRPr lang="sv-SE"/>
        </a:p>
      </dgm:t>
    </dgm:pt>
    <dgm:pt modelId="{92FEB196-A699-4F74-AEAE-047E629FFE16}" type="sibTrans" cxnId="{27CA091F-C14A-4E94-BF2A-1C94E721EFDC}">
      <dgm:prSet/>
      <dgm:spPr/>
      <dgm:t>
        <a:bodyPr/>
        <a:lstStyle/>
        <a:p>
          <a:endParaRPr lang="sv-SE"/>
        </a:p>
      </dgm:t>
    </dgm:pt>
    <dgm:pt modelId="{4222FE00-7CDA-4F5D-AEC1-C72CA72CE589}">
      <dgm:prSet/>
      <dgm:spPr/>
      <dgm:t>
        <a:bodyPr/>
        <a:lstStyle/>
        <a:p>
          <a:pPr>
            <a:buFont typeface="Arial" panose="020B0604020202020204" pitchFamily="34" charset="0"/>
            <a:buChar char="•"/>
          </a:pPr>
          <a:r>
            <a:rPr lang="sv-SE"/>
            <a:t>Planerar resurser, tidsättning och kommunikation för att arbetet ska kunna genomföras med Chefoskopet.</a:t>
          </a:r>
        </a:p>
      </dgm:t>
    </dgm:pt>
    <dgm:pt modelId="{3D893F2F-3EBC-4C4A-8F60-427527DACFE5}" type="parTrans" cxnId="{8DD5C3B4-E392-4899-A726-9D2FBA420158}">
      <dgm:prSet/>
      <dgm:spPr/>
      <dgm:t>
        <a:bodyPr/>
        <a:lstStyle/>
        <a:p>
          <a:endParaRPr lang="sv-SE"/>
        </a:p>
      </dgm:t>
    </dgm:pt>
    <dgm:pt modelId="{159D9EE3-E2CE-45AE-890D-CC3BBA4231AE}" type="sibTrans" cxnId="{8DD5C3B4-E392-4899-A726-9D2FBA420158}">
      <dgm:prSet/>
      <dgm:spPr/>
      <dgm:t>
        <a:bodyPr/>
        <a:lstStyle/>
        <a:p>
          <a:endParaRPr lang="sv-SE"/>
        </a:p>
      </dgm:t>
    </dgm:pt>
    <dgm:pt modelId="{9DFEA465-7F3D-439D-BB16-0B13C9BD0082}">
      <dgm:prSet/>
      <dgm:spPr/>
      <dgm:t>
        <a:bodyPr/>
        <a:lstStyle/>
        <a:p>
          <a:pPr>
            <a:buFont typeface="Arial" panose="020B0604020202020204" pitchFamily="34" charset="0"/>
            <a:buChar char="•"/>
          </a:pPr>
          <a:r>
            <a:rPr lang="sv-SE"/>
            <a:t>Förbereder beslutsunderlag till politisk nivå.</a:t>
          </a:r>
        </a:p>
      </dgm:t>
    </dgm:pt>
    <dgm:pt modelId="{1EF8A218-A956-4945-AEC6-C7D36CEB5575}" type="parTrans" cxnId="{D427BCD1-12DF-4BA9-8178-6473E8DE39CA}">
      <dgm:prSet/>
      <dgm:spPr/>
      <dgm:t>
        <a:bodyPr/>
        <a:lstStyle/>
        <a:p>
          <a:endParaRPr lang="sv-SE"/>
        </a:p>
      </dgm:t>
    </dgm:pt>
    <dgm:pt modelId="{00727717-FD33-459D-9F09-A1D8855DC5A6}" type="sibTrans" cxnId="{D427BCD1-12DF-4BA9-8178-6473E8DE39CA}">
      <dgm:prSet/>
      <dgm:spPr/>
      <dgm:t>
        <a:bodyPr/>
        <a:lstStyle/>
        <a:p>
          <a:endParaRPr lang="sv-SE"/>
        </a:p>
      </dgm:t>
    </dgm:pt>
    <dgm:pt modelId="{7280F5C6-CF27-4CCA-85F4-B3276BF8F58E}">
      <dgm:prSet/>
      <dgm:spPr/>
      <dgm:t>
        <a:bodyPr/>
        <a:lstStyle/>
        <a:p>
          <a:pPr>
            <a:buFont typeface="Arial" panose="020B0604020202020204" pitchFamily="34" charset="0"/>
            <a:buChar char="•"/>
          </a:pPr>
          <a:r>
            <a:rPr lang="sv-SE"/>
            <a:t>Beslut: Ge uppdrag till högsta tjänstemannaledningen att genomföra arbetet med stöd av </a:t>
          </a:r>
          <a:r>
            <a:rPr lang="sv-SE" err="1"/>
            <a:t>Chefoskopet</a:t>
          </a:r>
          <a:r>
            <a:rPr lang="sv-SE"/>
            <a:t>.</a:t>
          </a:r>
        </a:p>
      </dgm:t>
    </dgm:pt>
    <dgm:pt modelId="{FB0B11C5-90A9-4397-BF78-EDD41A31AB3E}" type="parTrans" cxnId="{ADD4C0FF-96D2-4BD0-ACB4-C24B2473E000}">
      <dgm:prSet/>
      <dgm:spPr/>
      <dgm:t>
        <a:bodyPr/>
        <a:lstStyle/>
        <a:p>
          <a:endParaRPr lang="sv-SE"/>
        </a:p>
      </dgm:t>
    </dgm:pt>
    <dgm:pt modelId="{58D364A4-AB73-4AF4-BF63-8C2B295C8F8E}" type="sibTrans" cxnId="{ADD4C0FF-96D2-4BD0-ACB4-C24B2473E000}">
      <dgm:prSet/>
      <dgm:spPr/>
      <dgm:t>
        <a:bodyPr/>
        <a:lstStyle/>
        <a:p>
          <a:endParaRPr lang="sv-SE"/>
        </a:p>
      </dgm:t>
    </dgm:pt>
    <dgm:pt modelId="{C07BD331-D153-45A9-A245-5F13B983728F}">
      <dgm:prSet/>
      <dgm:spPr/>
      <dgm:t>
        <a:bodyPr/>
        <a:lstStyle/>
        <a:p>
          <a:pPr>
            <a:buFont typeface="Arial" panose="020B0604020202020204" pitchFamily="34" charset="0"/>
            <a:buChar char="•"/>
          </a:pPr>
          <a:r>
            <a:rPr lang="sv-SE"/>
            <a:t>Legitimerar satsningen och agerar intern talesperson.</a:t>
          </a:r>
        </a:p>
      </dgm:t>
    </dgm:pt>
    <dgm:pt modelId="{0F3379E4-16BA-42CF-BD7E-0822F8C78066}" type="parTrans" cxnId="{F8E703B3-1506-4093-9F9E-879FE3361142}">
      <dgm:prSet/>
      <dgm:spPr/>
      <dgm:t>
        <a:bodyPr/>
        <a:lstStyle/>
        <a:p>
          <a:endParaRPr lang="sv-SE"/>
        </a:p>
      </dgm:t>
    </dgm:pt>
    <dgm:pt modelId="{C8B47B24-D1F2-40AC-B02A-9ABFD2304C97}" type="sibTrans" cxnId="{F8E703B3-1506-4093-9F9E-879FE3361142}">
      <dgm:prSet/>
      <dgm:spPr/>
      <dgm:t>
        <a:bodyPr/>
        <a:lstStyle/>
        <a:p>
          <a:endParaRPr lang="sv-SE"/>
        </a:p>
      </dgm:t>
    </dgm:pt>
    <dgm:pt modelId="{B6CAFC55-8F62-449F-AC06-7544DC59A7A5}">
      <dgm:prSet/>
      <dgm:spPr/>
      <dgm:t>
        <a:bodyPr/>
        <a:lstStyle/>
        <a:p>
          <a:pPr>
            <a:buFont typeface="Arial" panose="020B0604020202020204" pitchFamily="34" charset="0"/>
            <a:buChar char="•"/>
          </a:pPr>
          <a:r>
            <a:rPr lang="sv-SE"/>
            <a:t>Håller löpande kontakt med processledaren.</a:t>
          </a:r>
        </a:p>
      </dgm:t>
    </dgm:pt>
    <dgm:pt modelId="{95EAD5B9-4419-4B8A-884B-0AE8F51C8426}" type="parTrans" cxnId="{CF7161A4-4783-4CA0-9C18-F1CB7744BA9F}">
      <dgm:prSet/>
      <dgm:spPr/>
      <dgm:t>
        <a:bodyPr/>
        <a:lstStyle/>
        <a:p>
          <a:endParaRPr lang="sv-SE"/>
        </a:p>
      </dgm:t>
    </dgm:pt>
    <dgm:pt modelId="{693C5E94-A087-4457-B326-BB105A90F1BB}" type="sibTrans" cxnId="{CF7161A4-4783-4CA0-9C18-F1CB7744BA9F}">
      <dgm:prSet/>
      <dgm:spPr/>
      <dgm:t>
        <a:bodyPr/>
        <a:lstStyle/>
        <a:p>
          <a:endParaRPr lang="sv-SE"/>
        </a:p>
      </dgm:t>
    </dgm:pt>
    <dgm:pt modelId="{E055B43B-2286-4A4F-BFF8-4BE5F221DC2F}" type="pres">
      <dgm:prSet presAssocID="{6A65C1DA-C918-4C1C-9A5F-B889981DA561}" presName="linearFlow" presStyleCnt="0">
        <dgm:presLayoutVars>
          <dgm:dir/>
          <dgm:animLvl val="lvl"/>
          <dgm:resizeHandles val="exact"/>
        </dgm:presLayoutVars>
      </dgm:prSet>
      <dgm:spPr/>
    </dgm:pt>
    <dgm:pt modelId="{015F9083-AC0B-4EF0-BE73-E65EA78F079B}" type="pres">
      <dgm:prSet presAssocID="{E405710F-A65D-4369-A37B-7AC80807ABD5}" presName="composite" presStyleCnt="0"/>
      <dgm:spPr/>
    </dgm:pt>
    <dgm:pt modelId="{9DB6A545-F65A-44E2-8FE3-29B5C1B052F0}" type="pres">
      <dgm:prSet presAssocID="{E405710F-A65D-4369-A37B-7AC80807ABD5}" presName="parTx" presStyleLbl="node1" presStyleIdx="0" presStyleCnt="3">
        <dgm:presLayoutVars>
          <dgm:chMax val="0"/>
          <dgm:chPref val="0"/>
          <dgm:bulletEnabled val="1"/>
        </dgm:presLayoutVars>
      </dgm:prSet>
      <dgm:spPr/>
    </dgm:pt>
    <dgm:pt modelId="{BC528E5C-002B-458C-A588-0077344A0E19}" type="pres">
      <dgm:prSet presAssocID="{E405710F-A65D-4369-A37B-7AC80807ABD5}" presName="parSh" presStyleLbl="node1" presStyleIdx="0" presStyleCnt="3"/>
      <dgm:spPr/>
    </dgm:pt>
    <dgm:pt modelId="{65E04515-3393-454A-8839-512029207100}" type="pres">
      <dgm:prSet presAssocID="{E405710F-A65D-4369-A37B-7AC80807ABD5}" presName="desTx" presStyleLbl="fgAcc1" presStyleIdx="0" presStyleCnt="3">
        <dgm:presLayoutVars>
          <dgm:bulletEnabled val="1"/>
        </dgm:presLayoutVars>
      </dgm:prSet>
      <dgm:spPr/>
    </dgm:pt>
    <dgm:pt modelId="{C742FF94-083A-4535-84BC-347D6F674F61}" type="pres">
      <dgm:prSet presAssocID="{78730A1D-A495-4F52-93EC-21D851B71DFA}" presName="sibTrans" presStyleLbl="sibTrans2D1" presStyleIdx="0" presStyleCnt="2" custScaleX="58840" custScaleY="69649"/>
      <dgm:spPr/>
    </dgm:pt>
    <dgm:pt modelId="{3AB3325A-0DB3-410C-A401-088FAE5D3C3C}" type="pres">
      <dgm:prSet presAssocID="{78730A1D-A495-4F52-93EC-21D851B71DFA}" presName="connTx" presStyleLbl="sibTrans2D1" presStyleIdx="0" presStyleCnt="2"/>
      <dgm:spPr/>
    </dgm:pt>
    <dgm:pt modelId="{906FA49E-EDA8-4407-9E30-7C164D7D687A}" type="pres">
      <dgm:prSet presAssocID="{3952482B-DBB7-4999-BB3D-C7667A9B9A95}" presName="composite" presStyleCnt="0"/>
      <dgm:spPr/>
    </dgm:pt>
    <dgm:pt modelId="{39B7901F-333A-410E-936A-B9A4799B35A9}" type="pres">
      <dgm:prSet presAssocID="{3952482B-DBB7-4999-BB3D-C7667A9B9A95}" presName="parTx" presStyleLbl="node1" presStyleIdx="0" presStyleCnt="3">
        <dgm:presLayoutVars>
          <dgm:chMax val="0"/>
          <dgm:chPref val="0"/>
          <dgm:bulletEnabled val="1"/>
        </dgm:presLayoutVars>
      </dgm:prSet>
      <dgm:spPr/>
    </dgm:pt>
    <dgm:pt modelId="{ED956D52-2649-4270-B863-FB70029647FD}" type="pres">
      <dgm:prSet presAssocID="{3952482B-DBB7-4999-BB3D-C7667A9B9A95}" presName="parSh" presStyleLbl="node1" presStyleIdx="1" presStyleCnt="3"/>
      <dgm:spPr/>
    </dgm:pt>
    <dgm:pt modelId="{AD6ACCA9-4484-41E4-A508-4844CD5E4A2A}" type="pres">
      <dgm:prSet presAssocID="{3952482B-DBB7-4999-BB3D-C7667A9B9A95}" presName="desTx" presStyleLbl="fgAcc1" presStyleIdx="1" presStyleCnt="3">
        <dgm:presLayoutVars>
          <dgm:bulletEnabled val="1"/>
        </dgm:presLayoutVars>
      </dgm:prSet>
      <dgm:spPr/>
    </dgm:pt>
    <dgm:pt modelId="{2C825BA8-C887-4403-B3E1-8D95B1A81E3D}" type="pres">
      <dgm:prSet presAssocID="{B73CAFB9-A3B6-4CB1-B29C-80706F2B5BEB}" presName="sibTrans" presStyleLbl="sibTrans2D1" presStyleIdx="1" presStyleCnt="2" custScaleX="57126" custScaleY="69649"/>
      <dgm:spPr/>
    </dgm:pt>
    <dgm:pt modelId="{AA3268A4-DB71-4480-B29C-194F68EE73CB}" type="pres">
      <dgm:prSet presAssocID="{B73CAFB9-A3B6-4CB1-B29C-80706F2B5BEB}" presName="connTx" presStyleLbl="sibTrans2D1" presStyleIdx="1" presStyleCnt="2"/>
      <dgm:spPr/>
    </dgm:pt>
    <dgm:pt modelId="{7AFBB8A3-5DA2-4D35-B5C5-FC17FE1655EF}" type="pres">
      <dgm:prSet presAssocID="{EE74B7CF-8055-4D33-B092-AC2F16628964}" presName="composite" presStyleCnt="0"/>
      <dgm:spPr/>
    </dgm:pt>
    <dgm:pt modelId="{371A0580-EBFE-402C-A41D-F0E672F1F79A}" type="pres">
      <dgm:prSet presAssocID="{EE74B7CF-8055-4D33-B092-AC2F16628964}" presName="parTx" presStyleLbl="node1" presStyleIdx="1" presStyleCnt="3">
        <dgm:presLayoutVars>
          <dgm:chMax val="0"/>
          <dgm:chPref val="0"/>
          <dgm:bulletEnabled val="1"/>
        </dgm:presLayoutVars>
      </dgm:prSet>
      <dgm:spPr/>
    </dgm:pt>
    <dgm:pt modelId="{9A4FC3DD-97F4-4D3A-9374-7A8EF465E28C}" type="pres">
      <dgm:prSet presAssocID="{EE74B7CF-8055-4D33-B092-AC2F16628964}" presName="parSh" presStyleLbl="node1" presStyleIdx="2" presStyleCnt="3"/>
      <dgm:spPr/>
    </dgm:pt>
    <dgm:pt modelId="{631CDC0B-0161-4B03-952D-90DF1BCB26E0}" type="pres">
      <dgm:prSet presAssocID="{EE74B7CF-8055-4D33-B092-AC2F16628964}" presName="desTx" presStyleLbl="fgAcc1" presStyleIdx="2" presStyleCnt="3">
        <dgm:presLayoutVars>
          <dgm:bulletEnabled val="1"/>
        </dgm:presLayoutVars>
      </dgm:prSet>
      <dgm:spPr/>
    </dgm:pt>
  </dgm:ptLst>
  <dgm:cxnLst>
    <dgm:cxn modelId="{27CA091F-C14A-4E94-BF2A-1C94E721EFDC}" srcId="{E405710F-A65D-4369-A37B-7AC80807ABD5}" destId="{ED6DEE48-DFF6-4FCB-BA68-1E1F01CDF86D}" srcOrd="1" destOrd="0" parTransId="{10CD2C5D-C890-4476-BD50-3D9983A707D0}" sibTransId="{92FEB196-A699-4F74-AEAE-047E629FFE16}"/>
    <dgm:cxn modelId="{DED8D625-9B1F-46FF-8AED-43C3E57408A2}" srcId="{E405710F-A65D-4369-A37B-7AC80807ABD5}" destId="{D1588AE1-3F31-4E47-BC73-B9F819523B35}" srcOrd="0" destOrd="0" parTransId="{7D40BF8E-47EE-484C-A218-A33A83957323}" sibTransId="{C6707B25-0B41-490E-8E8F-DB66AEE5497B}"/>
    <dgm:cxn modelId="{4EE0343D-A2CF-4830-8E3F-39AC15792752}" type="presOf" srcId="{476830B6-97C1-4664-8A8B-32A67C43D4FA}" destId="{631CDC0B-0161-4B03-952D-90DF1BCB26E0}" srcOrd="0" destOrd="0" presId="urn:microsoft.com/office/officeart/2005/8/layout/process3"/>
    <dgm:cxn modelId="{63370848-BC61-420B-9559-E9088AAA80CD}" type="presOf" srcId="{B73CAFB9-A3B6-4CB1-B29C-80706F2B5BEB}" destId="{AA3268A4-DB71-4480-B29C-194F68EE73CB}" srcOrd="1" destOrd="0" presId="urn:microsoft.com/office/officeart/2005/8/layout/process3"/>
    <dgm:cxn modelId="{D20E036A-C2BD-444B-B343-9F80EDBAFDB3}" type="presOf" srcId="{ED6DEE48-DFF6-4FCB-BA68-1E1F01CDF86D}" destId="{65E04515-3393-454A-8839-512029207100}" srcOrd="0" destOrd="1" presId="urn:microsoft.com/office/officeart/2005/8/layout/process3"/>
    <dgm:cxn modelId="{B85DFE6E-E1F9-4458-BB85-547596156A2F}" type="presOf" srcId="{C07BD331-D153-45A9-A245-5F13B983728F}" destId="{631CDC0B-0161-4B03-952D-90DF1BCB26E0}" srcOrd="0" destOrd="2" presId="urn:microsoft.com/office/officeart/2005/8/layout/process3"/>
    <dgm:cxn modelId="{3FA4D550-ABBE-48D0-A9CB-5A4BE3DED18B}" type="presOf" srcId="{9CF61058-F5EC-4851-BD0C-8F0950B7B173}" destId="{AD6ACCA9-4484-41E4-A508-4844CD5E4A2A}" srcOrd="0" destOrd="0" presId="urn:microsoft.com/office/officeart/2005/8/layout/process3"/>
    <dgm:cxn modelId="{D349717F-4E91-4B15-B93D-1A88D72CB9C8}" type="presOf" srcId="{3952482B-DBB7-4999-BB3D-C7667A9B9A95}" destId="{ED956D52-2649-4270-B863-FB70029647FD}" srcOrd="1" destOrd="0" presId="urn:microsoft.com/office/officeart/2005/8/layout/process3"/>
    <dgm:cxn modelId="{DCCECA88-95C0-4D80-9972-112AB65D99D8}" type="presOf" srcId="{D1588AE1-3F31-4E47-BC73-B9F819523B35}" destId="{65E04515-3393-454A-8839-512029207100}" srcOrd="0" destOrd="0" presId="urn:microsoft.com/office/officeart/2005/8/layout/process3"/>
    <dgm:cxn modelId="{38C04394-E3D5-42F2-B167-5D4C00B32C8A}" type="presOf" srcId="{78730A1D-A495-4F52-93EC-21D851B71DFA}" destId="{3AB3325A-0DB3-410C-A401-088FAE5D3C3C}" srcOrd="1" destOrd="0" presId="urn:microsoft.com/office/officeart/2005/8/layout/process3"/>
    <dgm:cxn modelId="{BAAABE94-FCD8-4CD1-B51F-85911B5BB552}" srcId="{6A65C1DA-C918-4C1C-9A5F-B889981DA561}" destId="{E405710F-A65D-4369-A37B-7AC80807ABD5}" srcOrd="0" destOrd="0" parTransId="{42777BB4-84C9-4067-8CC9-406A4066E494}" sibTransId="{78730A1D-A495-4F52-93EC-21D851B71DFA}"/>
    <dgm:cxn modelId="{C38AD796-9360-432A-8672-582DE1BC1D5F}" type="presOf" srcId="{E405710F-A65D-4369-A37B-7AC80807ABD5}" destId="{9DB6A545-F65A-44E2-8FE3-29B5C1B052F0}" srcOrd="0" destOrd="0" presId="urn:microsoft.com/office/officeart/2005/8/layout/process3"/>
    <dgm:cxn modelId="{CF7161A4-4783-4CA0-9C18-F1CB7744BA9F}" srcId="{EE74B7CF-8055-4D33-B092-AC2F16628964}" destId="{B6CAFC55-8F62-449F-AC06-7544DC59A7A5}" srcOrd="3" destOrd="0" parTransId="{95EAD5B9-4419-4B8A-884B-0AE8F51C8426}" sibTransId="{693C5E94-A087-4457-B326-BB105A90F1BB}"/>
    <dgm:cxn modelId="{68CE59A7-434B-4A19-8BB5-C549C3538444}" type="presOf" srcId="{3952482B-DBB7-4999-BB3D-C7667A9B9A95}" destId="{39B7901F-333A-410E-936A-B9A4799B35A9}" srcOrd="0" destOrd="0" presId="urn:microsoft.com/office/officeart/2005/8/layout/process3"/>
    <dgm:cxn modelId="{6653F9AF-836E-412A-9618-642F2A97D208}" type="presOf" srcId="{B73CAFB9-A3B6-4CB1-B29C-80706F2B5BEB}" destId="{2C825BA8-C887-4403-B3E1-8D95B1A81E3D}" srcOrd="0" destOrd="0" presId="urn:microsoft.com/office/officeart/2005/8/layout/process3"/>
    <dgm:cxn modelId="{F8E703B3-1506-4093-9F9E-879FE3361142}" srcId="{EE74B7CF-8055-4D33-B092-AC2F16628964}" destId="{C07BD331-D153-45A9-A245-5F13B983728F}" srcOrd="2" destOrd="0" parTransId="{0F3379E4-16BA-42CF-BD7E-0822F8C78066}" sibTransId="{C8B47B24-D1F2-40AC-B02A-9ABFD2304C97}"/>
    <dgm:cxn modelId="{8DD5C3B4-E392-4899-A726-9D2FBA420158}" srcId="{EE74B7CF-8055-4D33-B092-AC2F16628964}" destId="{4222FE00-7CDA-4F5D-AEC1-C72CA72CE589}" srcOrd="1" destOrd="0" parTransId="{3D893F2F-3EBC-4C4A-8F60-427527DACFE5}" sibTransId="{159D9EE3-E2CE-45AE-890D-CC3BBA4231AE}"/>
    <dgm:cxn modelId="{5FD3B5BD-1645-4D49-8036-F9F9683F2084}" type="presOf" srcId="{B6CAFC55-8F62-449F-AC06-7544DC59A7A5}" destId="{631CDC0B-0161-4B03-952D-90DF1BCB26E0}" srcOrd="0" destOrd="3" presId="urn:microsoft.com/office/officeart/2005/8/layout/process3"/>
    <dgm:cxn modelId="{8AA304C3-62F7-48C6-B82D-5CA12A0CC4CA}" srcId="{EE74B7CF-8055-4D33-B092-AC2F16628964}" destId="{476830B6-97C1-4664-8A8B-32A67C43D4FA}" srcOrd="0" destOrd="0" parTransId="{1AAFAE28-86E0-4CB8-822D-B68A41B497D8}" sibTransId="{EFBF2051-7E46-471F-B009-CAA480F841C0}"/>
    <dgm:cxn modelId="{C06AEFC5-C962-41D5-8BA2-5314E22DA6D1}" type="presOf" srcId="{78730A1D-A495-4F52-93EC-21D851B71DFA}" destId="{C742FF94-083A-4535-84BC-347D6F674F61}" srcOrd="0" destOrd="0" presId="urn:microsoft.com/office/officeart/2005/8/layout/process3"/>
    <dgm:cxn modelId="{0C4E43C6-D16B-4106-816B-64A1ABABB8B0}" srcId="{6A65C1DA-C918-4C1C-9A5F-B889981DA561}" destId="{EE74B7CF-8055-4D33-B092-AC2F16628964}" srcOrd="2" destOrd="0" parTransId="{899AD573-EA5A-45BD-ADC2-87D4F202CCEE}" sibTransId="{14708455-2A26-42A1-9369-5F24380E1DB6}"/>
    <dgm:cxn modelId="{551F6ECB-7DD8-4876-AC87-B34C1FF01C9E}" type="presOf" srcId="{6A65C1DA-C918-4C1C-9A5F-B889981DA561}" destId="{E055B43B-2286-4A4F-BFF8-4BE5F221DC2F}" srcOrd="0" destOrd="0" presId="urn:microsoft.com/office/officeart/2005/8/layout/process3"/>
    <dgm:cxn modelId="{0C2E4ECC-E0AD-4BB3-9EF9-841A41149A27}" type="presOf" srcId="{4222FE00-7CDA-4F5D-AEC1-C72CA72CE589}" destId="{631CDC0B-0161-4B03-952D-90DF1BCB26E0}" srcOrd="0" destOrd="1" presId="urn:microsoft.com/office/officeart/2005/8/layout/process3"/>
    <dgm:cxn modelId="{4E0AB1CE-5B25-4033-A16C-558A25507636}" type="presOf" srcId="{EE74B7CF-8055-4D33-B092-AC2F16628964}" destId="{371A0580-EBFE-402C-A41D-F0E672F1F79A}" srcOrd="0" destOrd="0" presId="urn:microsoft.com/office/officeart/2005/8/layout/process3"/>
    <dgm:cxn modelId="{D427BCD1-12DF-4BA9-8178-6473E8DE39CA}" srcId="{E405710F-A65D-4369-A37B-7AC80807ABD5}" destId="{9DFEA465-7F3D-439D-BB16-0B13C9BD0082}" srcOrd="2" destOrd="0" parTransId="{1EF8A218-A956-4945-AEC6-C7D36CEB5575}" sibTransId="{00727717-FD33-459D-9F09-A1D8855DC5A6}"/>
    <dgm:cxn modelId="{AABB53DC-845A-460A-B17A-8DBD57231359}" type="presOf" srcId="{7280F5C6-CF27-4CCA-85F4-B3276BF8F58E}" destId="{AD6ACCA9-4484-41E4-A508-4844CD5E4A2A}" srcOrd="0" destOrd="1" presId="urn:microsoft.com/office/officeart/2005/8/layout/process3"/>
    <dgm:cxn modelId="{F769B1DF-C44D-4A75-9FA1-9792553DAE89}" type="presOf" srcId="{EE74B7CF-8055-4D33-B092-AC2F16628964}" destId="{9A4FC3DD-97F4-4D3A-9374-7A8EF465E28C}" srcOrd="1" destOrd="0" presId="urn:microsoft.com/office/officeart/2005/8/layout/process3"/>
    <dgm:cxn modelId="{A79E9AE1-A900-4F12-BDD1-A409CB1C8FEA}" type="presOf" srcId="{E405710F-A65D-4369-A37B-7AC80807ABD5}" destId="{BC528E5C-002B-458C-A588-0077344A0E19}" srcOrd="1" destOrd="0" presId="urn:microsoft.com/office/officeart/2005/8/layout/process3"/>
    <dgm:cxn modelId="{7D681AE5-4E60-427E-BBAF-8C8FE494E632}" srcId="{3952482B-DBB7-4999-BB3D-C7667A9B9A95}" destId="{9CF61058-F5EC-4851-BD0C-8F0950B7B173}" srcOrd="0" destOrd="0" parTransId="{0298C11B-63DB-4348-A4A3-7F55FD898459}" sibTransId="{11335711-8D5B-48CF-88E4-293AA1FBD1BC}"/>
    <dgm:cxn modelId="{4475B4F6-B0E3-4E3E-9FC3-C655A0B36B47}" type="presOf" srcId="{9DFEA465-7F3D-439D-BB16-0B13C9BD0082}" destId="{65E04515-3393-454A-8839-512029207100}" srcOrd="0" destOrd="2" presId="urn:microsoft.com/office/officeart/2005/8/layout/process3"/>
    <dgm:cxn modelId="{494767FA-2EFE-4781-81FB-6EDD3FA853A9}" srcId="{6A65C1DA-C918-4C1C-9A5F-B889981DA561}" destId="{3952482B-DBB7-4999-BB3D-C7667A9B9A95}" srcOrd="1" destOrd="0" parTransId="{A541E8D3-1336-4D3F-9EC9-7FA58BCD7B70}" sibTransId="{B73CAFB9-A3B6-4CB1-B29C-80706F2B5BEB}"/>
    <dgm:cxn modelId="{ADD4C0FF-96D2-4BD0-ACB4-C24B2473E000}" srcId="{3952482B-DBB7-4999-BB3D-C7667A9B9A95}" destId="{7280F5C6-CF27-4CCA-85F4-B3276BF8F58E}" srcOrd="1" destOrd="0" parTransId="{FB0B11C5-90A9-4397-BF78-EDD41A31AB3E}" sibTransId="{58D364A4-AB73-4AF4-BF63-8C2B295C8F8E}"/>
    <dgm:cxn modelId="{E5B98A51-3975-49DB-91F2-2333729D1CDA}" type="presParOf" srcId="{E055B43B-2286-4A4F-BFF8-4BE5F221DC2F}" destId="{015F9083-AC0B-4EF0-BE73-E65EA78F079B}" srcOrd="0" destOrd="0" presId="urn:microsoft.com/office/officeart/2005/8/layout/process3"/>
    <dgm:cxn modelId="{42484949-E433-4C04-B60E-D3827663EC6C}" type="presParOf" srcId="{015F9083-AC0B-4EF0-BE73-E65EA78F079B}" destId="{9DB6A545-F65A-44E2-8FE3-29B5C1B052F0}" srcOrd="0" destOrd="0" presId="urn:microsoft.com/office/officeart/2005/8/layout/process3"/>
    <dgm:cxn modelId="{1EA34CFA-E322-4683-A60E-F62758751EC3}" type="presParOf" srcId="{015F9083-AC0B-4EF0-BE73-E65EA78F079B}" destId="{BC528E5C-002B-458C-A588-0077344A0E19}" srcOrd="1" destOrd="0" presId="urn:microsoft.com/office/officeart/2005/8/layout/process3"/>
    <dgm:cxn modelId="{0D64E6B5-C0A2-4561-AEC1-76473983E75C}" type="presParOf" srcId="{015F9083-AC0B-4EF0-BE73-E65EA78F079B}" destId="{65E04515-3393-454A-8839-512029207100}" srcOrd="2" destOrd="0" presId="urn:microsoft.com/office/officeart/2005/8/layout/process3"/>
    <dgm:cxn modelId="{5F6A6E86-3D9C-4D9B-A6DB-C2B74E6E9893}" type="presParOf" srcId="{E055B43B-2286-4A4F-BFF8-4BE5F221DC2F}" destId="{C742FF94-083A-4535-84BC-347D6F674F61}" srcOrd="1" destOrd="0" presId="urn:microsoft.com/office/officeart/2005/8/layout/process3"/>
    <dgm:cxn modelId="{ADA839C4-76B0-421B-A2A0-76FE1CA80D0D}" type="presParOf" srcId="{C742FF94-083A-4535-84BC-347D6F674F61}" destId="{3AB3325A-0DB3-410C-A401-088FAE5D3C3C}" srcOrd="0" destOrd="0" presId="urn:microsoft.com/office/officeart/2005/8/layout/process3"/>
    <dgm:cxn modelId="{89B4A587-1100-4DDB-83E9-528F3A9A3381}" type="presParOf" srcId="{E055B43B-2286-4A4F-BFF8-4BE5F221DC2F}" destId="{906FA49E-EDA8-4407-9E30-7C164D7D687A}" srcOrd="2" destOrd="0" presId="urn:microsoft.com/office/officeart/2005/8/layout/process3"/>
    <dgm:cxn modelId="{BE206F65-0E8A-4A45-963B-57A1D004793A}" type="presParOf" srcId="{906FA49E-EDA8-4407-9E30-7C164D7D687A}" destId="{39B7901F-333A-410E-936A-B9A4799B35A9}" srcOrd="0" destOrd="0" presId="urn:microsoft.com/office/officeart/2005/8/layout/process3"/>
    <dgm:cxn modelId="{875AB1F6-81E3-4FDE-A95B-18B9F9BA5254}" type="presParOf" srcId="{906FA49E-EDA8-4407-9E30-7C164D7D687A}" destId="{ED956D52-2649-4270-B863-FB70029647FD}" srcOrd="1" destOrd="0" presId="urn:microsoft.com/office/officeart/2005/8/layout/process3"/>
    <dgm:cxn modelId="{79532EF7-09F4-4135-8A74-D9117F7C1501}" type="presParOf" srcId="{906FA49E-EDA8-4407-9E30-7C164D7D687A}" destId="{AD6ACCA9-4484-41E4-A508-4844CD5E4A2A}" srcOrd="2" destOrd="0" presId="urn:microsoft.com/office/officeart/2005/8/layout/process3"/>
    <dgm:cxn modelId="{A994E357-3937-4E43-90F2-9CB60ECAD0AF}" type="presParOf" srcId="{E055B43B-2286-4A4F-BFF8-4BE5F221DC2F}" destId="{2C825BA8-C887-4403-B3E1-8D95B1A81E3D}" srcOrd="3" destOrd="0" presId="urn:microsoft.com/office/officeart/2005/8/layout/process3"/>
    <dgm:cxn modelId="{C12262EF-DB0F-42F4-845F-9104F20AA365}" type="presParOf" srcId="{2C825BA8-C887-4403-B3E1-8D95B1A81E3D}" destId="{AA3268A4-DB71-4480-B29C-194F68EE73CB}" srcOrd="0" destOrd="0" presId="urn:microsoft.com/office/officeart/2005/8/layout/process3"/>
    <dgm:cxn modelId="{85A6E32C-4CD7-4D35-8BF4-35CEEB08E42C}" type="presParOf" srcId="{E055B43B-2286-4A4F-BFF8-4BE5F221DC2F}" destId="{7AFBB8A3-5DA2-4D35-B5C5-FC17FE1655EF}" srcOrd="4" destOrd="0" presId="urn:microsoft.com/office/officeart/2005/8/layout/process3"/>
    <dgm:cxn modelId="{FC4AC8C8-7CE2-408D-AA7E-3DE21D9484BC}" type="presParOf" srcId="{7AFBB8A3-5DA2-4D35-B5C5-FC17FE1655EF}" destId="{371A0580-EBFE-402C-A41D-F0E672F1F79A}" srcOrd="0" destOrd="0" presId="urn:microsoft.com/office/officeart/2005/8/layout/process3"/>
    <dgm:cxn modelId="{942FBD40-C16E-4538-B7D1-4BFA2B60926C}" type="presParOf" srcId="{7AFBB8A3-5DA2-4D35-B5C5-FC17FE1655EF}" destId="{9A4FC3DD-97F4-4D3A-9374-7A8EF465E28C}" srcOrd="1" destOrd="0" presId="urn:microsoft.com/office/officeart/2005/8/layout/process3"/>
    <dgm:cxn modelId="{C49F63F6-DDC8-4613-87C9-4189F5E9CFCE}" type="presParOf" srcId="{7AFBB8A3-5DA2-4D35-B5C5-FC17FE1655EF}" destId="{631CDC0B-0161-4B03-952D-90DF1BCB26E0}"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ED6A7B-259A-4A79-89FF-B40B93D1BE5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sv-SE"/>
        </a:p>
      </dgm:t>
    </dgm:pt>
    <dgm:pt modelId="{6ACF863F-94C4-42F5-B118-6F57AA0F0DE7}">
      <dgm:prSet phldrT="[Text]"/>
      <dgm:spPr/>
      <dgm:t>
        <a:bodyPr/>
        <a:lstStyle/>
        <a:p>
          <a:r>
            <a:rPr lang="sv-SE"/>
            <a:t>Organisationen</a:t>
          </a:r>
        </a:p>
      </dgm:t>
    </dgm:pt>
    <dgm:pt modelId="{A44DD00E-577F-4DE2-96E2-2D73AD4136B2}" type="parTrans" cxnId="{B97664B2-3536-498C-9DE0-601958199D7F}">
      <dgm:prSet/>
      <dgm:spPr/>
      <dgm:t>
        <a:bodyPr/>
        <a:lstStyle/>
        <a:p>
          <a:endParaRPr lang="sv-SE"/>
        </a:p>
      </dgm:t>
    </dgm:pt>
    <dgm:pt modelId="{7EF0114D-AC87-46E4-9118-DF9F4DA7953A}" type="sibTrans" cxnId="{B97664B2-3536-498C-9DE0-601958199D7F}">
      <dgm:prSet/>
      <dgm:spPr/>
      <dgm:t>
        <a:bodyPr/>
        <a:lstStyle/>
        <a:p>
          <a:endParaRPr lang="sv-SE"/>
        </a:p>
      </dgm:t>
    </dgm:pt>
    <dgm:pt modelId="{A81F5235-2E6E-45EF-845F-082228F3CF81}">
      <dgm:prSet phldrT="[Text]"/>
      <dgm:spPr/>
      <dgm:t>
        <a:bodyPr/>
        <a:lstStyle/>
        <a:p>
          <a:r>
            <a:rPr lang="sv-SE"/>
            <a:t>Ineffektiv</a:t>
          </a:r>
        </a:p>
      </dgm:t>
    </dgm:pt>
    <dgm:pt modelId="{7EDBC610-6F97-4C86-9C29-8A09C98553EE}" type="parTrans" cxnId="{1D21C3AA-45BF-45E5-854F-3AC39670345E}">
      <dgm:prSet/>
      <dgm:spPr/>
      <dgm:t>
        <a:bodyPr/>
        <a:lstStyle/>
        <a:p>
          <a:endParaRPr lang="sv-SE"/>
        </a:p>
      </dgm:t>
    </dgm:pt>
    <dgm:pt modelId="{1982F11E-3CD9-4CC2-8D23-649A10AC50B4}" type="sibTrans" cxnId="{1D21C3AA-45BF-45E5-854F-3AC39670345E}">
      <dgm:prSet/>
      <dgm:spPr/>
      <dgm:t>
        <a:bodyPr/>
        <a:lstStyle/>
        <a:p>
          <a:endParaRPr lang="sv-SE"/>
        </a:p>
      </dgm:t>
    </dgm:pt>
    <dgm:pt modelId="{663D392A-2358-4B8B-A734-595E6963CE95}">
      <dgm:prSet phldrT="[Text]"/>
      <dgm:spPr/>
      <dgm:t>
        <a:bodyPr/>
        <a:lstStyle/>
        <a:p>
          <a:r>
            <a:rPr lang="sv-SE"/>
            <a:t>Tappar kompetens</a:t>
          </a:r>
        </a:p>
      </dgm:t>
    </dgm:pt>
    <dgm:pt modelId="{4A247782-1A09-4E65-8589-366CABEA88EB}" type="parTrans" cxnId="{E4FF5444-3626-49DC-90A4-2AAE6A01082D}">
      <dgm:prSet/>
      <dgm:spPr/>
      <dgm:t>
        <a:bodyPr/>
        <a:lstStyle/>
        <a:p>
          <a:endParaRPr lang="sv-SE"/>
        </a:p>
      </dgm:t>
    </dgm:pt>
    <dgm:pt modelId="{A3953EAA-53D9-42D0-B1F4-057C85F8C319}" type="sibTrans" cxnId="{E4FF5444-3626-49DC-90A4-2AAE6A01082D}">
      <dgm:prSet/>
      <dgm:spPr/>
      <dgm:t>
        <a:bodyPr/>
        <a:lstStyle/>
        <a:p>
          <a:endParaRPr lang="sv-SE"/>
        </a:p>
      </dgm:t>
    </dgm:pt>
    <dgm:pt modelId="{E7EE487B-A859-417A-ACD5-719E7BA2267E}">
      <dgm:prSet phldrT="[Text]"/>
      <dgm:spPr/>
      <dgm:t>
        <a:bodyPr/>
        <a:lstStyle/>
        <a:p>
          <a:r>
            <a:rPr lang="sv-SE"/>
            <a:t>Gruppen</a:t>
          </a:r>
        </a:p>
      </dgm:t>
    </dgm:pt>
    <dgm:pt modelId="{A2E842B9-40CF-4239-8925-6449FBE677E2}" type="parTrans" cxnId="{E0D759FB-25FB-4E96-B1F9-E1A47FE2B348}">
      <dgm:prSet/>
      <dgm:spPr/>
      <dgm:t>
        <a:bodyPr/>
        <a:lstStyle/>
        <a:p>
          <a:endParaRPr lang="sv-SE"/>
        </a:p>
      </dgm:t>
    </dgm:pt>
    <dgm:pt modelId="{B1BE1777-1FF7-4A6A-81D7-4FFF4D00E42D}" type="sibTrans" cxnId="{E0D759FB-25FB-4E96-B1F9-E1A47FE2B348}">
      <dgm:prSet/>
      <dgm:spPr/>
      <dgm:t>
        <a:bodyPr/>
        <a:lstStyle/>
        <a:p>
          <a:endParaRPr lang="sv-SE"/>
        </a:p>
      </dgm:t>
    </dgm:pt>
    <dgm:pt modelId="{8C60935E-7DF3-4DC6-8F0B-0D36E36E74A4}">
      <dgm:prSet phldrT="[Text]"/>
      <dgm:spPr/>
      <dgm:t>
        <a:bodyPr/>
        <a:lstStyle/>
        <a:p>
          <a:r>
            <a:rPr lang="sv-SE"/>
            <a:t>Otydlighet</a:t>
          </a:r>
        </a:p>
      </dgm:t>
    </dgm:pt>
    <dgm:pt modelId="{52A44A93-28C7-4BE2-A5A7-BFC628E9BFF1}" type="parTrans" cxnId="{81D113F8-2866-481E-B818-7F5A5EAAED4C}">
      <dgm:prSet/>
      <dgm:spPr/>
      <dgm:t>
        <a:bodyPr/>
        <a:lstStyle/>
        <a:p>
          <a:endParaRPr lang="sv-SE"/>
        </a:p>
      </dgm:t>
    </dgm:pt>
    <dgm:pt modelId="{E9F57832-F1A0-462B-859F-9B6025EF866E}" type="sibTrans" cxnId="{81D113F8-2866-481E-B818-7F5A5EAAED4C}">
      <dgm:prSet/>
      <dgm:spPr/>
      <dgm:t>
        <a:bodyPr/>
        <a:lstStyle/>
        <a:p>
          <a:endParaRPr lang="sv-SE"/>
        </a:p>
      </dgm:t>
    </dgm:pt>
    <dgm:pt modelId="{1FF89293-1230-4EC8-AD0D-39A12000A61E}">
      <dgm:prSet phldrT="[Text]"/>
      <dgm:spPr/>
      <dgm:t>
        <a:bodyPr/>
        <a:lstStyle/>
        <a:p>
          <a:r>
            <a:rPr lang="sv-SE"/>
            <a:t>Stress</a:t>
          </a:r>
        </a:p>
      </dgm:t>
    </dgm:pt>
    <dgm:pt modelId="{9F4590E1-F3D7-410E-A85F-97206437FC80}" type="parTrans" cxnId="{6FACFD6E-92E6-475F-B668-76C8CF3ECC6C}">
      <dgm:prSet/>
      <dgm:spPr/>
      <dgm:t>
        <a:bodyPr/>
        <a:lstStyle/>
        <a:p>
          <a:endParaRPr lang="sv-SE"/>
        </a:p>
      </dgm:t>
    </dgm:pt>
    <dgm:pt modelId="{FFD9D7C6-0D5A-46C8-A30E-9EC5BD28CB6D}" type="sibTrans" cxnId="{6FACFD6E-92E6-475F-B668-76C8CF3ECC6C}">
      <dgm:prSet/>
      <dgm:spPr/>
      <dgm:t>
        <a:bodyPr/>
        <a:lstStyle/>
        <a:p>
          <a:endParaRPr lang="sv-SE"/>
        </a:p>
      </dgm:t>
    </dgm:pt>
    <dgm:pt modelId="{EFC7345E-C0AE-4707-93C1-9990F4A8F37D}">
      <dgm:prSet phldrT="[Text]"/>
      <dgm:spPr/>
      <dgm:t>
        <a:bodyPr/>
        <a:lstStyle/>
        <a:p>
          <a:r>
            <a:rPr lang="sv-SE"/>
            <a:t>Chefer</a:t>
          </a:r>
        </a:p>
      </dgm:t>
    </dgm:pt>
    <dgm:pt modelId="{091165F8-1F48-4509-8FBF-56C2C96E504A}" type="parTrans" cxnId="{31DFA93A-DCE8-461E-A001-68E80FA4D104}">
      <dgm:prSet/>
      <dgm:spPr/>
      <dgm:t>
        <a:bodyPr/>
        <a:lstStyle/>
        <a:p>
          <a:endParaRPr lang="sv-SE"/>
        </a:p>
      </dgm:t>
    </dgm:pt>
    <dgm:pt modelId="{C8934A1F-5D7C-45AE-A56A-26D7BF7180FB}" type="sibTrans" cxnId="{31DFA93A-DCE8-461E-A001-68E80FA4D104}">
      <dgm:prSet/>
      <dgm:spPr/>
      <dgm:t>
        <a:bodyPr/>
        <a:lstStyle/>
        <a:p>
          <a:endParaRPr lang="sv-SE"/>
        </a:p>
      </dgm:t>
    </dgm:pt>
    <dgm:pt modelId="{AACB73DD-B902-4030-9C66-63A4C8C6DD45}">
      <dgm:prSet phldrT="[Text]"/>
      <dgm:spPr/>
      <dgm:t>
        <a:bodyPr/>
        <a:lstStyle/>
        <a:p>
          <a:r>
            <a:rPr lang="sv-SE"/>
            <a:t>Ensam</a:t>
          </a:r>
        </a:p>
      </dgm:t>
    </dgm:pt>
    <dgm:pt modelId="{D287B92A-E48E-4285-A7A1-F8E9AF5D12C0}" type="parTrans" cxnId="{343AF19E-CA24-4144-A10B-30A3173F4E86}">
      <dgm:prSet/>
      <dgm:spPr/>
      <dgm:t>
        <a:bodyPr/>
        <a:lstStyle/>
        <a:p>
          <a:endParaRPr lang="sv-SE"/>
        </a:p>
      </dgm:t>
    </dgm:pt>
    <dgm:pt modelId="{D755061F-4E75-4D07-A416-B8AD68FF8939}" type="sibTrans" cxnId="{343AF19E-CA24-4144-A10B-30A3173F4E86}">
      <dgm:prSet/>
      <dgm:spPr/>
      <dgm:t>
        <a:bodyPr/>
        <a:lstStyle/>
        <a:p>
          <a:endParaRPr lang="sv-SE"/>
        </a:p>
      </dgm:t>
    </dgm:pt>
    <dgm:pt modelId="{C01DDB44-21DC-4720-87F2-375DEBFD70FC}">
      <dgm:prSet phldrT="[Text]"/>
      <dgm:spPr/>
      <dgm:t>
        <a:bodyPr/>
        <a:lstStyle/>
        <a:p>
          <a:r>
            <a:rPr lang="sv-SE"/>
            <a:t>Överbelastad</a:t>
          </a:r>
        </a:p>
      </dgm:t>
    </dgm:pt>
    <dgm:pt modelId="{14CE6941-5CBF-418B-9709-68E82BD98470}" type="parTrans" cxnId="{6EB3A501-FDB3-4B49-BCA4-89D5D94DDAA2}">
      <dgm:prSet/>
      <dgm:spPr/>
      <dgm:t>
        <a:bodyPr/>
        <a:lstStyle/>
        <a:p>
          <a:endParaRPr lang="sv-SE"/>
        </a:p>
      </dgm:t>
    </dgm:pt>
    <dgm:pt modelId="{1EB67C35-0817-41B6-A6B4-3FC3B822EBB3}" type="sibTrans" cxnId="{6EB3A501-FDB3-4B49-BCA4-89D5D94DDAA2}">
      <dgm:prSet/>
      <dgm:spPr/>
      <dgm:t>
        <a:bodyPr/>
        <a:lstStyle/>
        <a:p>
          <a:endParaRPr lang="sv-SE"/>
        </a:p>
      </dgm:t>
    </dgm:pt>
    <dgm:pt modelId="{6D320B3F-BE10-4D9E-B434-CEF41053FAE9}">
      <dgm:prSet phldrT="[Text]"/>
      <dgm:spPr/>
      <dgm:t>
        <a:bodyPr/>
        <a:lstStyle/>
        <a:p>
          <a:r>
            <a:rPr lang="sv-SE"/>
            <a:t>Hög sjukfrånvaro</a:t>
          </a:r>
        </a:p>
      </dgm:t>
    </dgm:pt>
    <dgm:pt modelId="{6692556C-6BFB-4064-AA86-1C59FB8436EE}" type="parTrans" cxnId="{D8C315DB-7643-4FE6-A81E-6E4042A5AE4F}">
      <dgm:prSet/>
      <dgm:spPr/>
      <dgm:t>
        <a:bodyPr/>
        <a:lstStyle/>
        <a:p>
          <a:endParaRPr lang="sv-SE"/>
        </a:p>
      </dgm:t>
    </dgm:pt>
    <dgm:pt modelId="{956B3F94-0786-4B3C-9E16-F5BC93789CC7}" type="sibTrans" cxnId="{D8C315DB-7643-4FE6-A81E-6E4042A5AE4F}">
      <dgm:prSet/>
      <dgm:spPr/>
      <dgm:t>
        <a:bodyPr/>
        <a:lstStyle/>
        <a:p>
          <a:endParaRPr lang="sv-SE"/>
        </a:p>
      </dgm:t>
    </dgm:pt>
    <dgm:pt modelId="{445C2FD4-7AE0-4215-9517-65FBFEAE3AE9}">
      <dgm:prSet phldrT="[Text]"/>
      <dgm:spPr/>
      <dgm:t>
        <a:bodyPr/>
        <a:lstStyle/>
        <a:p>
          <a:r>
            <a:rPr lang="sv-SE"/>
            <a:t>Risk för ohälsa</a:t>
          </a:r>
        </a:p>
      </dgm:t>
    </dgm:pt>
    <dgm:pt modelId="{F2E10A57-5748-4E84-9D60-B9120CE5EE67}" type="parTrans" cxnId="{64ACC5B1-4261-487F-94DD-91042A350647}">
      <dgm:prSet/>
      <dgm:spPr/>
      <dgm:t>
        <a:bodyPr/>
        <a:lstStyle/>
        <a:p>
          <a:endParaRPr lang="sv-SE"/>
        </a:p>
      </dgm:t>
    </dgm:pt>
    <dgm:pt modelId="{5AC4127A-35DC-4D82-A5DE-ADD4B9DC655A}" type="sibTrans" cxnId="{64ACC5B1-4261-487F-94DD-91042A350647}">
      <dgm:prSet/>
      <dgm:spPr/>
      <dgm:t>
        <a:bodyPr/>
        <a:lstStyle/>
        <a:p>
          <a:endParaRPr lang="sv-SE"/>
        </a:p>
      </dgm:t>
    </dgm:pt>
    <dgm:pt modelId="{BD084C66-FBC6-4530-9C90-65388B482548}" type="pres">
      <dgm:prSet presAssocID="{52ED6A7B-259A-4A79-89FF-B40B93D1BE57}" presName="theList" presStyleCnt="0">
        <dgm:presLayoutVars>
          <dgm:dir/>
          <dgm:animLvl val="lvl"/>
          <dgm:resizeHandles val="exact"/>
        </dgm:presLayoutVars>
      </dgm:prSet>
      <dgm:spPr/>
    </dgm:pt>
    <dgm:pt modelId="{6614B30F-0D7B-44D0-9E03-9822FC4D7003}" type="pres">
      <dgm:prSet presAssocID="{6ACF863F-94C4-42F5-B118-6F57AA0F0DE7}" presName="compNode" presStyleCnt="0"/>
      <dgm:spPr/>
    </dgm:pt>
    <dgm:pt modelId="{FFDB9EC7-F030-4D2D-8CDC-83B5996B9B98}" type="pres">
      <dgm:prSet presAssocID="{6ACF863F-94C4-42F5-B118-6F57AA0F0DE7}" presName="aNode" presStyleLbl="bgShp" presStyleIdx="0" presStyleCnt="3"/>
      <dgm:spPr/>
    </dgm:pt>
    <dgm:pt modelId="{7F60BB8C-7D53-4A9C-AF1D-CB334CD4D4D9}" type="pres">
      <dgm:prSet presAssocID="{6ACF863F-94C4-42F5-B118-6F57AA0F0DE7}" presName="textNode" presStyleLbl="bgShp" presStyleIdx="0" presStyleCnt="3"/>
      <dgm:spPr/>
    </dgm:pt>
    <dgm:pt modelId="{CBB9156A-86F3-4619-8432-F275549FFAFA}" type="pres">
      <dgm:prSet presAssocID="{6ACF863F-94C4-42F5-B118-6F57AA0F0DE7}" presName="compChildNode" presStyleCnt="0"/>
      <dgm:spPr/>
    </dgm:pt>
    <dgm:pt modelId="{2D4D1E71-A201-4B68-A2A7-28FF83599B7C}" type="pres">
      <dgm:prSet presAssocID="{6ACF863F-94C4-42F5-B118-6F57AA0F0DE7}" presName="theInnerList" presStyleCnt="0"/>
      <dgm:spPr/>
    </dgm:pt>
    <dgm:pt modelId="{C3BFD065-804D-4C66-8404-3BBF8D65F0A2}" type="pres">
      <dgm:prSet presAssocID="{A81F5235-2E6E-45EF-845F-082228F3CF81}" presName="childNode" presStyleLbl="node1" presStyleIdx="0" presStyleCnt="8">
        <dgm:presLayoutVars>
          <dgm:bulletEnabled val="1"/>
        </dgm:presLayoutVars>
      </dgm:prSet>
      <dgm:spPr/>
    </dgm:pt>
    <dgm:pt modelId="{0FDC9C37-2065-4964-B2A9-8DCE4E1926D1}" type="pres">
      <dgm:prSet presAssocID="{A81F5235-2E6E-45EF-845F-082228F3CF81}" presName="aSpace2" presStyleCnt="0"/>
      <dgm:spPr/>
    </dgm:pt>
    <dgm:pt modelId="{9709119C-8D88-40F0-9220-E4BEB680EEA6}" type="pres">
      <dgm:prSet presAssocID="{663D392A-2358-4B8B-A734-595E6963CE95}" presName="childNode" presStyleLbl="node1" presStyleIdx="1" presStyleCnt="8">
        <dgm:presLayoutVars>
          <dgm:bulletEnabled val="1"/>
        </dgm:presLayoutVars>
      </dgm:prSet>
      <dgm:spPr/>
    </dgm:pt>
    <dgm:pt modelId="{953D9DCC-D723-4F68-B8C5-FFF7B1770701}" type="pres">
      <dgm:prSet presAssocID="{6ACF863F-94C4-42F5-B118-6F57AA0F0DE7}" presName="aSpace" presStyleCnt="0"/>
      <dgm:spPr/>
    </dgm:pt>
    <dgm:pt modelId="{0827F5E9-6414-4EA0-8F87-AA9B50C580F9}" type="pres">
      <dgm:prSet presAssocID="{E7EE487B-A859-417A-ACD5-719E7BA2267E}" presName="compNode" presStyleCnt="0"/>
      <dgm:spPr/>
    </dgm:pt>
    <dgm:pt modelId="{74063658-6840-462B-8869-F22844F52A71}" type="pres">
      <dgm:prSet presAssocID="{E7EE487B-A859-417A-ACD5-719E7BA2267E}" presName="aNode" presStyleLbl="bgShp" presStyleIdx="1" presStyleCnt="3"/>
      <dgm:spPr/>
    </dgm:pt>
    <dgm:pt modelId="{9971E1E0-8201-4779-A921-189BED0529D7}" type="pres">
      <dgm:prSet presAssocID="{E7EE487B-A859-417A-ACD5-719E7BA2267E}" presName="textNode" presStyleLbl="bgShp" presStyleIdx="1" presStyleCnt="3"/>
      <dgm:spPr/>
    </dgm:pt>
    <dgm:pt modelId="{EFD6B167-B64E-47ED-B623-EAE7E08859BC}" type="pres">
      <dgm:prSet presAssocID="{E7EE487B-A859-417A-ACD5-719E7BA2267E}" presName="compChildNode" presStyleCnt="0"/>
      <dgm:spPr/>
    </dgm:pt>
    <dgm:pt modelId="{47445912-E341-4668-AA97-697E24F8987D}" type="pres">
      <dgm:prSet presAssocID="{E7EE487B-A859-417A-ACD5-719E7BA2267E}" presName="theInnerList" presStyleCnt="0"/>
      <dgm:spPr/>
    </dgm:pt>
    <dgm:pt modelId="{32A21F03-84D2-4E43-9837-3040B30B3AA3}" type="pres">
      <dgm:prSet presAssocID="{8C60935E-7DF3-4DC6-8F0B-0D36E36E74A4}" presName="childNode" presStyleLbl="node1" presStyleIdx="2" presStyleCnt="8">
        <dgm:presLayoutVars>
          <dgm:bulletEnabled val="1"/>
        </dgm:presLayoutVars>
      </dgm:prSet>
      <dgm:spPr/>
    </dgm:pt>
    <dgm:pt modelId="{E14E8B16-B13E-4F09-84B6-1318331A7D98}" type="pres">
      <dgm:prSet presAssocID="{8C60935E-7DF3-4DC6-8F0B-0D36E36E74A4}" presName="aSpace2" presStyleCnt="0"/>
      <dgm:spPr/>
    </dgm:pt>
    <dgm:pt modelId="{29AEDDDA-C082-4B27-9801-2EDC8A9CBAA2}" type="pres">
      <dgm:prSet presAssocID="{1FF89293-1230-4EC8-AD0D-39A12000A61E}" presName="childNode" presStyleLbl="node1" presStyleIdx="3" presStyleCnt="8">
        <dgm:presLayoutVars>
          <dgm:bulletEnabled val="1"/>
        </dgm:presLayoutVars>
      </dgm:prSet>
      <dgm:spPr/>
    </dgm:pt>
    <dgm:pt modelId="{70FDBB88-C868-47C7-9B2D-85FB72DD7CFB}" type="pres">
      <dgm:prSet presAssocID="{1FF89293-1230-4EC8-AD0D-39A12000A61E}" presName="aSpace2" presStyleCnt="0"/>
      <dgm:spPr/>
    </dgm:pt>
    <dgm:pt modelId="{D09A902D-6DE4-46C7-A21E-33D6667B515B}" type="pres">
      <dgm:prSet presAssocID="{6D320B3F-BE10-4D9E-B434-CEF41053FAE9}" presName="childNode" presStyleLbl="node1" presStyleIdx="4" presStyleCnt="8">
        <dgm:presLayoutVars>
          <dgm:bulletEnabled val="1"/>
        </dgm:presLayoutVars>
      </dgm:prSet>
      <dgm:spPr/>
    </dgm:pt>
    <dgm:pt modelId="{CFA6474E-02F0-4B26-8BFD-F50D176572C8}" type="pres">
      <dgm:prSet presAssocID="{E7EE487B-A859-417A-ACD5-719E7BA2267E}" presName="aSpace" presStyleCnt="0"/>
      <dgm:spPr/>
    </dgm:pt>
    <dgm:pt modelId="{0AF01E88-1454-49B6-8D4F-D221E01B4B10}" type="pres">
      <dgm:prSet presAssocID="{EFC7345E-C0AE-4707-93C1-9990F4A8F37D}" presName="compNode" presStyleCnt="0"/>
      <dgm:spPr/>
    </dgm:pt>
    <dgm:pt modelId="{8B8F3440-FA73-4DF5-9DA1-A8C0AEE7FB06}" type="pres">
      <dgm:prSet presAssocID="{EFC7345E-C0AE-4707-93C1-9990F4A8F37D}" presName="aNode" presStyleLbl="bgShp" presStyleIdx="2" presStyleCnt="3"/>
      <dgm:spPr/>
    </dgm:pt>
    <dgm:pt modelId="{D0C1D4F1-FE8A-4BDB-A0E0-469CBABFF13B}" type="pres">
      <dgm:prSet presAssocID="{EFC7345E-C0AE-4707-93C1-9990F4A8F37D}" presName="textNode" presStyleLbl="bgShp" presStyleIdx="2" presStyleCnt="3"/>
      <dgm:spPr/>
    </dgm:pt>
    <dgm:pt modelId="{8ACAA6B4-6C76-4F85-9C8D-2B61A5456839}" type="pres">
      <dgm:prSet presAssocID="{EFC7345E-C0AE-4707-93C1-9990F4A8F37D}" presName="compChildNode" presStyleCnt="0"/>
      <dgm:spPr/>
    </dgm:pt>
    <dgm:pt modelId="{0A821C2E-A0AC-41FA-B3DC-C7A2A1A33F03}" type="pres">
      <dgm:prSet presAssocID="{EFC7345E-C0AE-4707-93C1-9990F4A8F37D}" presName="theInnerList" presStyleCnt="0"/>
      <dgm:spPr/>
    </dgm:pt>
    <dgm:pt modelId="{C7E3DCAE-583F-4AC7-8B72-F56D9C2A834C}" type="pres">
      <dgm:prSet presAssocID="{AACB73DD-B902-4030-9C66-63A4C8C6DD45}" presName="childNode" presStyleLbl="node1" presStyleIdx="5" presStyleCnt="8">
        <dgm:presLayoutVars>
          <dgm:bulletEnabled val="1"/>
        </dgm:presLayoutVars>
      </dgm:prSet>
      <dgm:spPr/>
    </dgm:pt>
    <dgm:pt modelId="{A825384F-C042-4D85-8C30-69E62E7BB1B8}" type="pres">
      <dgm:prSet presAssocID="{AACB73DD-B902-4030-9C66-63A4C8C6DD45}" presName="aSpace2" presStyleCnt="0"/>
      <dgm:spPr/>
    </dgm:pt>
    <dgm:pt modelId="{09D0ACAD-C4BC-4848-8A1D-AF2366D17F8F}" type="pres">
      <dgm:prSet presAssocID="{C01DDB44-21DC-4720-87F2-375DEBFD70FC}" presName="childNode" presStyleLbl="node1" presStyleIdx="6" presStyleCnt="8">
        <dgm:presLayoutVars>
          <dgm:bulletEnabled val="1"/>
        </dgm:presLayoutVars>
      </dgm:prSet>
      <dgm:spPr/>
    </dgm:pt>
    <dgm:pt modelId="{44BB1C4F-B4F4-4B51-9E0D-B9EE1B32591A}" type="pres">
      <dgm:prSet presAssocID="{C01DDB44-21DC-4720-87F2-375DEBFD70FC}" presName="aSpace2" presStyleCnt="0"/>
      <dgm:spPr/>
    </dgm:pt>
    <dgm:pt modelId="{78E842BB-00B4-4B6D-AFBA-1F98E3008C0C}" type="pres">
      <dgm:prSet presAssocID="{445C2FD4-7AE0-4215-9517-65FBFEAE3AE9}" presName="childNode" presStyleLbl="node1" presStyleIdx="7" presStyleCnt="8">
        <dgm:presLayoutVars>
          <dgm:bulletEnabled val="1"/>
        </dgm:presLayoutVars>
      </dgm:prSet>
      <dgm:spPr/>
    </dgm:pt>
  </dgm:ptLst>
  <dgm:cxnLst>
    <dgm:cxn modelId="{6EB3A501-FDB3-4B49-BCA4-89D5D94DDAA2}" srcId="{EFC7345E-C0AE-4707-93C1-9990F4A8F37D}" destId="{C01DDB44-21DC-4720-87F2-375DEBFD70FC}" srcOrd="1" destOrd="0" parTransId="{14CE6941-5CBF-418B-9709-68E82BD98470}" sibTransId="{1EB67C35-0817-41B6-A6B4-3FC3B822EBB3}"/>
    <dgm:cxn modelId="{0B5DBE0E-957B-47C8-8D92-9B7D49C5214C}" type="presOf" srcId="{1FF89293-1230-4EC8-AD0D-39A12000A61E}" destId="{29AEDDDA-C082-4B27-9801-2EDC8A9CBAA2}" srcOrd="0" destOrd="0" presId="urn:microsoft.com/office/officeart/2005/8/layout/lProcess2"/>
    <dgm:cxn modelId="{8E949519-11BA-4312-A008-0E0E5C0C1F8F}" type="presOf" srcId="{52ED6A7B-259A-4A79-89FF-B40B93D1BE57}" destId="{BD084C66-FBC6-4530-9C90-65388B482548}" srcOrd="0" destOrd="0" presId="urn:microsoft.com/office/officeart/2005/8/layout/lProcess2"/>
    <dgm:cxn modelId="{A9E76C36-61AB-405A-883D-B506BF649FBC}" type="presOf" srcId="{6ACF863F-94C4-42F5-B118-6F57AA0F0DE7}" destId="{FFDB9EC7-F030-4D2D-8CDC-83B5996B9B98}" srcOrd="0" destOrd="0" presId="urn:microsoft.com/office/officeart/2005/8/layout/lProcess2"/>
    <dgm:cxn modelId="{31DFA93A-DCE8-461E-A001-68E80FA4D104}" srcId="{52ED6A7B-259A-4A79-89FF-B40B93D1BE57}" destId="{EFC7345E-C0AE-4707-93C1-9990F4A8F37D}" srcOrd="2" destOrd="0" parTransId="{091165F8-1F48-4509-8FBF-56C2C96E504A}" sibTransId="{C8934A1F-5D7C-45AE-A56A-26D7BF7180FB}"/>
    <dgm:cxn modelId="{453F4F3D-91C4-4ABF-9554-4DAA9C16FC6F}" type="presOf" srcId="{A81F5235-2E6E-45EF-845F-082228F3CF81}" destId="{C3BFD065-804D-4C66-8404-3BBF8D65F0A2}" srcOrd="0" destOrd="0" presId="urn:microsoft.com/office/officeart/2005/8/layout/lProcess2"/>
    <dgm:cxn modelId="{57CCE85E-F87A-4669-AE4C-4C4114CDAC20}" type="presOf" srcId="{663D392A-2358-4B8B-A734-595E6963CE95}" destId="{9709119C-8D88-40F0-9220-E4BEB680EEA6}" srcOrd="0" destOrd="0" presId="urn:microsoft.com/office/officeart/2005/8/layout/lProcess2"/>
    <dgm:cxn modelId="{E4FF5444-3626-49DC-90A4-2AAE6A01082D}" srcId="{6ACF863F-94C4-42F5-B118-6F57AA0F0DE7}" destId="{663D392A-2358-4B8B-A734-595E6963CE95}" srcOrd="1" destOrd="0" parTransId="{4A247782-1A09-4E65-8589-366CABEA88EB}" sibTransId="{A3953EAA-53D9-42D0-B1F4-057C85F8C319}"/>
    <dgm:cxn modelId="{B96B9F6D-499F-4877-8607-D219F9025ECC}" type="presOf" srcId="{6ACF863F-94C4-42F5-B118-6F57AA0F0DE7}" destId="{7F60BB8C-7D53-4A9C-AF1D-CB334CD4D4D9}" srcOrd="1" destOrd="0" presId="urn:microsoft.com/office/officeart/2005/8/layout/lProcess2"/>
    <dgm:cxn modelId="{6FACFD6E-92E6-475F-B668-76C8CF3ECC6C}" srcId="{E7EE487B-A859-417A-ACD5-719E7BA2267E}" destId="{1FF89293-1230-4EC8-AD0D-39A12000A61E}" srcOrd="1" destOrd="0" parTransId="{9F4590E1-F3D7-410E-A85F-97206437FC80}" sibTransId="{FFD9D7C6-0D5A-46C8-A30E-9EC5BD28CB6D}"/>
    <dgm:cxn modelId="{2839C189-06E2-45D1-A7C7-26689C1B7DFD}" type="presOf" srcId="{E7EE487B-A859-417A-ACD5-719E7BA2267E}" destId="{9971E1E0-8201-4779-A921-189BED0529D7}" srcOrd="1" destOrd="0" presId="urn:microsoft.com/office/officeart/2005/8/layout/lProcess2"/>
    <dgm:cxn modelId="{5B2BBF97-1103-4552-9CD9-E6BDFA1A9A0D}" type="presOf" srcId="{E7EE487B-A859-417A-ACD5-719E7BA2267E}" destId="{74063658-6840-462B-8869-F22844F52A71}" srcOrd="0" destOrd="0" presId="urn:microsoft.com/office/officeart/2005/8/layout/lProcess2"/>
    <dgm:cxn modelId="{F4748F98-DEF7-477E-B275-0529E1649EFA}" type="presOf" srcId="{6D320B3F-BE10-4D9E-B434-CEF41053FAE9}" destId="{D09A902D-6DE4-46C7-A21E-33D6667B515B}" srcOrd="0" destOrd="0" presId="urn:microsoft.com/office/officeart/2005/8/layout/lProcess2"/>
    <dgm:cxn modelId="{343AF19E-CA24-4144-A10B-30A3173F4E86}" srcId="{EFC7345E-C0AE-4707-93C1-9990F4A8F37D}" destId="{AACB73DD-B902-4030-9C66-63A4C8C6DD45}" srcOrd="0" destOrd="0" parTransId="{D287B92A-E48E-4285-A7A1-F8E9AF5D12C0}" sibTransId="{D755061F-4E75-4D07-A416-B8AD68FF8939}"/>
    <dgm:cxn modelId="{55A050A8-BDC3-4157-8977-F771C82CE55C}" type="presOf" srcId="{8C60935E-7DF3-4DC6-8F0B-0D36E36E74A4}" destId="{32A21F03-84D2-4E43-9837-3040B30B3AA3}" srcOrd="0" destOrd="0" presId="urn:microsoft.com/office/officeart/2005/8/layout/lProcess2"/>
    <dgm:cxn modelId="{1D21C3AA-45BF-45E5-854F-3AC39670345E}" srcId="{6ACF863F-94C4-42F5-B118-6F57AA0F0DE7}" destId="{A81F5235-2E6E-45EF-845F-082228F3CF81}" srcOrd="0" destOrd="0" parTransId="{7EDBC610-6F97-4C86-9C29-8A09C98553EE}" sibTransId="{1982F11E-3CD9-4CC2-8D23-649A10AC50B4}"/>
    <dgm:cxn modelId="{64ACC5B1-4261-487F-94DD-91042A350647}" srcId="{EFC7345E-C0AE-4707-93C1-9990F4A8F37D}" destId="{445C2FD4-7AE0-4215-9517-65FBFEAE3AE9}" srcOrd="2" destOrd="0" parTransId="{F2E10A57-5748-4E84-9D60-B9120CE5EE67}" sibTransId="{5AC4127A-35DC-4D82-A5DE-ADD4B9DC655A}"/>
    <dgm:cxn modelId="{B97664B2-3536-498C-9DE0-601958199D7F}" srcId="{52ED6A7B-259A-4A79-89FF-B40B93D1BE57}" destId="{6ACF863F-94C4-42F5-B118-6F57AA0F0DE7}" srcOrd="0" destOrd="0" parTransId="{A44DD00E-577F-4DE2-96E2-2D73AD4136B2}" sibTransId="{7EF0114D-AC87-46E4-9118-DF9F4DA7953A}"/>
    <dgm:cxn modelId="{5D6987B2-A67F-464C-A127-132FEA758B7B}" type="presOf" srcId="{AACB73DD-B902-4030-9C66-63A4C8C6DD45}" destId="{C7E3DCAE-583F-4AC7-8B72-F56D9C2A834C}" srcOrd="0" destOrd="0" presId="urn:microsoft.com/office/officeart/2005/8/layout/lProcess2"/>
    <dgm:cxn modelId="{F4B0ABBB-5C3E-4A8E-A0DD-08D261D5D85B}" type="presOf" srcId="{EFC7345E-C0AE-4707-93C1-9990F4A8F37D}" destId="{D0C1D4F1-FE8A-4BDB-A0E0-469CBABFF13B}" srcOrd="1" destOrd="0" presId="urn:microsoft.com/office/officeart/2005/8/layout/lProcess2"/>
    <dgm:cxn modelId="{AF556CD6-8289-4DBD-9D5E-33DB6E65D089}" type="presOf" srcId="{445C2FD4-7AE0-4215-9517-65FBFEAE3AE9}" destId="{78E842BB-00B4-4B6D-AFBA-1F98E3008C0C}" srcOrd="0" destOrd="0" presId="urn:microsoft.com/office/officeart/2005/8/layout/lProcess2"/>
    <dgm:cxn modelId="{D8C315DB-7643-4FE6-A81E-6E4042A5AE4F}" srcId="{E7EE487B-A859-417A-ACD5-719E7BA2267E}" destId="{6D320B3F-BE10-4D9E-B434-CEF41053FAE9}" srcOrd="2" destOrd="0" parTransId="{6692556C-6BFB-4064-AA86-1C59FB8436EE}" sibTransId="{956B3F94-0786-4B3C-9E16-F5BC93789CC7}"/>
    <dgm:cxn modelId="{274A62E6-6D5D-41FB-928F-6E5E82A97382}" type="presOf" srcId="{C01DDB44-21DC-4720-87F2-375DEBFD70FC}" destId="{09D0ACAD-C4BC-4848-8A1D-AF2366D17F8F}" srcOrd="0" destOrd="0" presId="urn:microsoft.com/office/officeart/2005/8/layout/lProcess2"/>
    <dgm:cxn modelId="{AA014CE8-3FFC-4CE1-A27A-9148768A9FB9}" type="presOf" srcId="{EFC7345E-C0AE-4707-93C1-9990F4A8F37D}" destId="{8B8F3440-FA73-4DF5-9DA1-A8C0AEE7FB06}" srcOrd="0" destOrd="0" presId="urn:microsoft.com/office/officeart/2005/8/layout/lProcess2"/>
    <dgm:cxn modelId="{81D113F8-2866-481E-B818-7F5A5EAAED4C}" srcId="{E7EE487B-A859-417A-ACD5-719E7BA2267E}" destId="{8C60935E-7DF3-4DC6-8F0B-0D36E36E74A4}" srcOrd="0" destOrd="0" parTransId="{52A44A93-28C7-4BE2-A5A7-BFC628E9BFF1}" sibTransId="{E9F57832-F1A0-462B-859F-9B6025EF866E}"/>
    <dgm:cxn modelId="{E0D759FB-25FB-4E96-B1F9-E1A47FE2B348}" srcId="{52ED6A7B-259A-4A79-89FF-B40B93D1BE57}" destId="{E7EE487B-A859-417A-ACD5-719E7BA2267E}" srcOrd="1" destOrd="0" parTransId="{A2E842B9-40CF-4239-8925-6449FBE677E2}" sibTransId="{B1BE1777-1FF7-4A6A-81D7-4FFF4D00E42D}"/>
    <dgm:cxn modelId="{BA71DF9E-BFF4-44A6-BB29-48B5C1D66B40}" type="presParOf" srcId="{BD084C66-FBC6-4530-9C90-65388B482548}" destId="{6614B30F-0D7B-44D0-9E03-9822FC4D7003}" srcOrd="0" destOrd="0" presId="urn:microsoft.com/office/officeart/2005/8/layout/lProcess2"/>
    <dgm:cxn modelId="{E33C9B82-979C-4850-BF59-326224A3B7FC}" type="presParOf" srcId="{6614B30F-0D7B-44D0-9E03-9822FC4D7003}" destId="{FFDB9EC7-F030-4D2D-8CDC-83B5996B9B98}" srcOrd="0" destOrd="0" presId="urn:microsoft.com/office/officeart/2005/8/layout/lProcess2"/>
    <dgm:cxn modelId="{1E2AFA91-1455-440A-9216-F4862A38C65A}" type="presParOf" srcId="{6614B30F-0D7B-44D0-9E03-9822FC4D7003}" destId="{7F60BB8C-7D53-4A9C-AF1D-CB334CD4D4D9}" srcOrd="1" destOrd="0" presId="urn:microsoft.com/office/officeart/2005/8/layout/lProcess2"/>
    <dgm:cxn modelId="{BBE800B7-0AAC-47D5-84C9-03D60D6A88AA}" type="presParOf" srcId="{6614B30F-0D7B-44D0-9E03-9822FC4D7003}" destId="{CBB9156A-86F3-4619-8432-F275549FFAFA}" srcOrd="2" destOrd="0" presId="urn:microsoft.com/office/officeart/2005/8/layout/lProcess2"/>
    <dgm:cxn modelId="{08D62351-7AC8-4934-89A5-09CD1AB76081}" type="presParOf" srcId="{CBB9156A-86F3-4619-8432-F275549FFAFA}" destId="{2D4D1E71-A201-4B68-A2A7-28FF83599B7C}" srcOrd="0" destOrd="0" presId="urn:microsoft.com/office/officeart/2005/8/layout/lProcess2"/>
    <dgm:cxn modelId="{83C83224-FB8D-49CC-883A-5B5AEEC1838A}" type="presParOf" srcId="{2D4D1E71-A201-4B68-A2A7-28FF83599B7C}" destId="{C3BFD065-804D-4C66-8404-3BBF8D65F0A2}" srcOrd="0" destOrd="0" presId="urn:microsoft.com/office/officeart/2005/8/layout/lProcess2"/>
    <dgm:cxn modelId="{9F7A7941-8F6C-49CC-A243-26C38CDAD243}" type="presParOf" srcId="{2D4D1E71-A201-4B68-A2A7-28FF83599B7C}" destId="{0FDC9C37-2065-4964-B2A9-8DCE4E1926D1}" srcOrd="1" destOrd="0" presId="urn:microsoft.com/office/officeart/2005/8/layout/lProcess2"/>
    <dgm:cxn modelId="{2586FCE2-187C-414C-A229-2BBBBC6E39C6}" type="presParOf" srcId="{2D4D1E71-A201-4B68-A2A7-28FF83599B7C}" destId="{9709119C-8D88-40F0-9220-E4BEB680EEA6}" srcOrd="2" destOrd="0" presId="urn:microsoft.com/office/officeart/2005/8/layout/lProcess2"/>
    <dgm:cxn modelId="{435D184C-9288-451F-9FDB-2B27FCAE80DC}" type="presParOf" srcId="{BD084C66-FBC6-4530-9C90-65388B482548}" destId="{953D9DCC-D723-4F68-B8C5-FFF7B1770701}" srcOrd="1" destOrd="0" presId="urn:microsoft.com/office/officeart/2005/8/layout/lProcess2"/>
    <dgm:cxn modelId="{0F755C63-CFAB-45C9-9546-958A2ED32631}" type="presParOf" srcId="{BD084C66-FBC6-4530-9C90-65388B482548}" destId="{0827F5E9-6414-4EA0-8F87-AA9B50C580F9}" srcOrd="2" destOrd="0" presId="urn:microsoft.com/office/officeart/2005/8/layout/lProcess2"/>
    <dgm:cxn modelId="{61599FE3-F349-4AA8-8C60-BA5B9B4A6214}" type="presParOf" srcId="{0827F5E9-6414-4EA0-8F87-AA9B50C580F9}" destId="{74063658-6840-462B-8869-F22844F52A71}" srcOrd="0" destOrd="0" presId="urn:microsoft.com/office/officeart/2005/8/layout/lProcess2"/>
    <dgm:cxn modelId="{5F340A9F-0169-4630-94EB-0F8B473EF5C1}" type="presParOf" srcId="{0827F5E9-6414-4EA0-8F87-AA9B50C580F9}" destId="{9971E1E0-8201-4779-A921-189BED0529D7}" srcOrd="1" destOrd="0" presId="urn:microsoft.com/office/officeart/2005/8/layout/lProcess2"/>
    <dgm:cxn modelId="{C1D1B4D6-FA0C-494F-ACA3-222A75A4ED12}" type="presParOf" srcId="{0827F5E9-6414-4EA0-8F87-AA9B50C580F9}" destId="{EFD6B167-B64E-47ED-B623-EAE7E08859BC}" srcOrd="2" destOrd="0" presId="urn:microsoft.com/office/officeart/2005/8/layout/lProcess2"/>
    <dgm:cxn modelId="{109BA7A4-D7D2-4FDA-89C6-CF9DC034502D}" type="presParOf" srcId="{EFD6B167-B64E-47ED-B623-EAE7E08859BC}" destId="{47445912-E341-4668-AA97-697E24F8987D}" srcOrd="0" destOrd="0" presId="urn:microsoft.com/office/officeart/2005/8/layout/lProcess2"/>
    <dgm:cxn modelId="{7727D008-BC89-4D31-8B92-19922A34CAC0}" type="presParOf" srcId="{47445912-E341-4668-AA97-697E24F8987D}" destId="{32A21F03-84D2-4E43-9837-3040B30B3AA3}" srcOrd="0" destOrd="0" presId="urn:microsoft.com/office/officeart/2005/8/layout/lProcess2"/>
    <dgm:cxn modelId="{B377084E-8045-45C9-99BD-76BE0AA655E0}" type="presParOf" srcId="{47445912-E341-4668-AA97-697E24F8987D}" destId="{E14E8B16-B13E-4F09-84B6-1318331A7D98}" srcOrd="1" destOrd="0" presId="urn:microsoft.com/office/officeart/2005/8/layout/lProcess2"/>
    <dgm:cxn modelId="{55804145-5C42-47EA-9619-1673F7501403}" type="presParOf" srcId="{47445912-E341-4668-AA97-697E24F8987D}" destId="{29AEDDDA-C082-4B27-9801-2EDC8A9CBAA2}" srcOrd="2" destOrd="0" presId="urn:microsoft.com/office/officeart/2005/8/layout/lProcess2"/>
    <dgm:cxn modelId="{6D1CB23B-B94E-4095-80B9-13D9E4AAC030}" type="presParOf" srcId="{47445912-E341-4668-AA97-697E24F8987D}" destId="{70FDBB88-C868-47C7-9B2D-85FB72DD7CFB}" srcOrd="3" destOrd="0" presId="urn:microsoft.com/office/officeart/2005/8/layout/lProcess2"/>
    <dgm:cxn modelId="{10A3A975-F8A9-4B80-A47A-EAF20BECBB7D}" type="presParOf" srcId="{47445912-E341-4668-AA97-697E24F8987D}" destId="{D09A902D-6DE4-46C7-A21E-33D6667B515B}" srcOrd="4" destOrd="0" presId="urn:microsoft.com/office/officeart/2005/8/layout/lProcess2"/>
    <dgm:cxn modelId="{30891CF2-328A-46CF-8B03-A65B07639223}" type="presParOf" srcId="{BD084C66-FBC6-4530-9C90-65388B482548}" destId="{CFA6474E-02F0-4B26-8BFD-F50D176572C8}" srcOrd="3" destOrd="0" presId="urn:microsoft.com/office/officeart/2005/8/layout/lProcess2"/>
    <dgm:cxn modelId="{DB27B5E0-1910-4307-8D54-B96A38326D6E}" type="presParOf" srcId="{BD084C66-FBC6-4530-9C90-65388B482548}" destId="{0AF01E88-1454-49B6-8D4F-D221E01B4B10}" srcOrd="4" destOrd="0" presId="urn:microsoft.com/office/officeart/2005/8/layout/lProcess2"/>
    <dgm:cxn modelId="{FEE1783E-55DE-4261-96ED-C6F73DB42E69}" type="presParOf" srcId="{0AF01E88-1454-49B6-8D4F-D221E01B4B10}" destId="{8B8F3440-FA73-4DF5-9DA1-A8C0AEE7FB06}" srcOrd="0" destOrd="0" presId="urn:microsoft.com/office/officeart/2005/8/layout/lProcess2"/>
    <dgm:cxn modelId="{1D2489FA-D0D7-4E98-8638-21D5FFDF5A94}" type="presParOf" srcId="{0AF01E88-1454-49B6-8D4F-D221E01B4B10}" destId="{D0C1D4F1-FE8A-4BDB-A0E0-469CBABFF13B}" srcOrd="1" destOrd="0" presId="urn:microsoft.com/office/officeart/2005/8/layout/lProcess2"/>
    <dgm:cxn modelId="{9AEC5283-6813-4CAE-9BA5-E2DED814D98D}" type="presParOf" srcId="{0AF01E88-1454-49B6-8D4F-D221E01B4B10}" destId="{8ACAA6B4-6C76-4F85-9C8D-2B61A5456839}" srcOrd="2" destOrd="0" presId="urn:microsoft.com/office/officeart/2005/8/layout/lProcess2"/>
    <dgm:cxn modelId="{FAB8F151-5E7F-4A53-B80B-18CF87FD1154}" type="presParOf" srcId="{8ACAA6B4-6C76-4F85-9C8D-2B61A5456839}" destId="{0A821C2E-A0AC-41FA-B3DC-C7A2A1A33F03}" srcOrd="0" destOrd="0" presId="urn:microsoft.com/office/officeart/2005/8/layout/lProcess2"/>
    <dgm:cxn modelId="{2947ED8B-8DD6-485F-8DC6-2573F8B1AA4A}" type="presParOf" srcId="{0A821C2E-A0AC-41FA-B3DC-C7A2A1A33F03}" destId="{C7E3DCAE-583F-4AC7-8B72-F56D9C2A834C}" srcOrd="0" destOrd="0" presId="urn:microsoft.com/office/officeart/2005/8/layout/lProcess2"/>
    <dgm:cxn modelId="{054C6666-1152-403E-A7B7-1B61298AE479}" type="presParOf" srcId="{0A821C2E-A0AC-41FA-B3DC-C7A2A1A33F03}" destId="{A825384F-C042-4D85-8C30-69E62E7BB1B8}" srcOrd="1" destOrd="0" presId="urn:microsoft.com/office/officeart/2005/8/layout/lProcess2"/>
    <dgm:cxn modelId="{262C9457-CF50-4677-A1FE-5256E0D5D9C9}" type="presParOf" srcId="{0A821C2E-A0AC-41FA-B3DC-C7A2A1A33F03}" destId="{09D0ACAD-C4BC-4848-8A1D-AF2366D17F8F}" srcOrd="2" destOrd="0" presId="urn:microsoft.com/office/officeart/2005/8/layout/lProcess2"/>
    <dgm:cxn modelId="{4A5FB5B3-25C1-4CA9-87C6-BCAAFCB35551}" type="presParOf" srcId="{0A821C2E-A0AC-41FA-B3DC-C7A2A1A33F03}" destId="{44BB1C4F-B4F4-4B51-9E0D-B9EE1B32591A}" srcOrd="3" destOrd="0" presId="urn:microsoft.com/office/officeart/2005/8/layout/lProcess2"/>
    <dgm:cxn modelId="{6A9E159B-CA9E-49DD-B815-9A3557DE4110}" type="presParOf" srcId="{0A821C2E-A0AC-41FA-B3DC-C7A2A1A33F03}" destId="{78E842BB-00B4-4B6D-AFBA-1F98E3008C0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ED6A7B-259A-4A79-89FF-B40B93D1BE57}"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sv-SE"/>
        </a:p>
      </dgm:t>
    </dgm:pt>
    <dgm:pt modelId="{6ACF863F-94C4-42F5-B118-6F57AA0F0DE7}">
      <dgm:prSet phldrT="[Text]"/>
      <dgm:spPr/>
      <dgm:t>
        <a:bodyPr/>
        <a:lstStyle/>
        <a:p>
          <a:r>
            <a:rPr lang="sv-SE"/>
            <a:t>Organisationen</a:t>
          </a:r>
        </a:p>
      </dgm:t>
    </dgm:pt>
    <dgm:pt modelId="{A44DD00E-577F-4DE2-96E2-2D73AD4136B2}" type="parTrans" cxnId="{B97664B2-3536-498C-9DE0-601958199D7F}">
      <dgm:prSet/>
      <dgm:spPr/>
      <dgm:t>
        <a:bodyPr/>
        <a:lstStyle/>
        <a:p>
          <a:endParaRPr lang="sv-SE"/>
        </a:p>
      </dgm:t>
    </dgm:pt>
    <dgm:pt modelId="{7EF0114D-AC87-46E4-9118-DF9F4DA7953A}" type="sibTrans" cxnId="{B97664B2-3536-498C-9DE0-601958199D7F}">
      <dgm:prSet/>
      <dgm:spPr/>
      <dgm:t>
        <a:bodyPr/>
        <a:lstStyle/>
        <a:p>
          <a:endParaRPr lang="sv-SE"/>
        </a:p>
      </dgm:t>
    </dgm:pt>
    <dgm:pt modelId="{A81F5235-2E6E-45EF-845F-082228F3CF81}">
      <dgm:prSet phldrT="[Text]"/>
      <dgm:spPr/>
      <dgm:t>
        <a:bodyPr/>
        <a:lstStyle/>
        <a:p>
          <a:r>
            <a:rPr lang="sv-SE"/>
            <a:t>Effektiv</a:t>
          </a:r>
        </a:p>
      </dgm:t>
    </dgm:pt>
    <dgm:pt modelId="{7EDBC610-6F97-4C86-9C29-8A09C98553EE}" type="parTrans" cxnId="{1D21C3AA-45BF-45E5-854F-3AC39670345E}">
      <dgm:prSet/>
      <dgm:spPr/>
      <dgm:t>
        <a:bodyPr/>
        <a:lstStyle/>
        <a:p>
          <a:endParaRPr lang="sv-SE"/>
        </a:p>
      </dgm:t>
    </dgm:pt>
    <dgm:pt modelId="{1982F11E-3CD9-4CC2-8D23-649A10AC50B4}" type="sibTrans" cxnId="{1D21C3AA-45BF-45E5-854F-3AC39670345E}">
      <dgm:prSet/>
      <dgm:spPr/>
      <dgm:t>
        <a:bodyPr/>
        <a:lstStyle/>
        <a:p>
          <a:endParaRPr lang="sv-SE"/>
        </a:p>
      </dgm:t>
    </dgm:pt>
    <dgm:pt modelId="{663D392A-2358-4B8B-A734-595E6963CE95}">
      <dgm:prSet phldrT="[Text]"/>
      <dgm:spPr/>
      <dgm:t>
        <a:bodyPr/>
        <a:lstStyle/>
        <a:p>
          <a:r>
            <a:rPr lang="sv-SE"/>
            <a:t>Attraktiv arbetsgivare</a:t>
          </a:r>
        </a:p>
      </dgm:t>
    </dgm:pt>
    <dgm:pt modelId="{4A247782-1A09-4E65-8589-366CABEA88EB}" type="parTrans" cxnId="{E4FF5444-3626-49DC-90A4-2AAE6A01082D}">
      <dgm:prSet/>
      <dgm:spPr/>
      <dgm:t>
        <a:bodyPr/>
        <a:lstStyle/>
        <a:p>
          <a:endParaRPr lang="sv-SE"/>
        </a:p>
      </dgm:t>
    </dgm:pt>
    <dgm:pt modelId="{A3953EAA-53D9-42D0-B1F4-057C85F8C319}" type="sibTrans" cxnId="{E4FF5444-3626-49DC-90A4-2AAE6A01082D}">
      <dgm:prSet/>
      <dgm:spPr/>
      <dgm:t>
        <a:bodyPr/>
        <a:lstStyle/>
        <a:p>
          <a:endParaRPr lang="sv-SE"/>
        </a:p>
      </dgm:t>
    </dgm:pt>
    <dgm:pt modelId="{E7EE487B-A859-417A-ACD5-719E7BA2267E}">
      <dgm:prSet phldrT="[Text]"/>
      <dgm:spPr/>
      <dgm:t>
        <a:bodyPr/>
        <a:lstStyle/>
        <a:p>
          <a:r>
            <a:rPr lang="sv-SE"/>
            <a:t>Gruppen</a:t>
          </a:r>
        </a:p>
      </dgm:t>
    </dgm:pt>
    <dgm:pt modelId="{A2E842B9-40CF-4239-8925-6449FBE677E2}" type="parTrans" cxnId="{E0D759FB-25FB-4E96-B1F9-E1A47FE2B348}">
      <dgm:prSet/>
      <dgm:spPr/>
      <dgm:t>
        <a:bodyPr/>
        <a:lstStyle/>
        <a:p>
          <a:endParaRPr lang="sv-SE"/>
        </a:p>
      </dgm:t>
    </dgm:pt>
    <dgm:pt modelId="{B1BE1777-1FF7-4A6A-81D7-4FFF4D00E42D}" type="sibTrans" cxnId="{E0D759FB-25FB-4E96-B1F9-E1A47FE2B348}">
      <dgm:prSet/>
      <dgm:spPr/>
      <dgm:t>
        <a:bodyPr/>
        <a:lstStyle/>
        <a:p>
          <a:endParaRPr lang="sv-SE"/>
        </a:p>
      </dgm:t>
    </dgm:pt>
    <dgm:pt modelId="{8C60935E-7DF3-4DC6-8F0B-0D36E36E74A4}">
      <dgm:prSet phldrT="[Text]"/>
      <dgm:spPr/>
      <dgm:t>
        <a:bodyPr/>
        <a:lstStyle/>
        <a:p>
          <a:r>
            <a:rPr lang="sv-SE"/>
            <a:t>Tydlighet</a:t>
          </a:r>
        </a:p>
      </dgm:t>
    </dgm:pt>
    <dgm:pt modelId="{52A44A93-28C7-4BE2-A5A7-BFC628E9BFF1}" type="parTrans" cxnId="{81D113F8-2866-481E-B818-7F5A5EAAED4C}">
      <dgm:prSet/>
      <dgm:spPr/>
      <dgm:t>
        <a:bodyPr/>
        <a:lstStyle/>
        <a:p>
          <a:endParaRPr lang="sv-SE"/>
        </a:p>
      </dgm:t>
    </dgm:pt>
    <dgm:pt modelId="{E9F57832-F1A0-462B-859F-9B6025EF866E}" type="sibTrans" cxnId="{81D113F8-2866-481E-B818-7F5A5EAAED4C}">
      <dgm:prSet/>
      <dgm:spPr/>
      <dgm:t>
        <a:bodyPr/>
        <a:lstStyle/>
        <a:p>
          <a:endParaRPr lang="sv-SE"/>
        </a:p>
      </dgm:t>
    </dgm:pt>
    <dgm:pt modelId="{1FF89293-1230-4EC8-AD0D-39A12000A61E}">
      <dgm:prSet phldrT="[Text]"/>
      <dgm:spPr/>
      <dgm:t>
        <a:bodyPr/>
        <a:lstStyle/>
        <a:p>
          <a:r>
            <a:rPr lang="sv-SE"/>
            <a:t>Trygghet</a:t>
          </a:r>
        </a:p>
      </dgm:t>
    </dgm:pt>
    <dgm:pt modelId="{9F4590E1-F3D7-410E-A85F-97206437FC80}" type="parTrans" cxnId="{6FACFD6E-92E6-475F-B668-76C8CF3ECC6C}">
      <dgm:prSet/>
      <dgm:spPr/>
      <dgm:t>
        <a:bodyPr/>
        <a:lstStyle/>
        <a:p>
          <a:endParaRPr lang="sv-SE"/>
        </a:p>
      </dgm:t>
    </dgm:pt>
    <dgm:pt modelId="{FFD9D7C6-0D5A-46C8-A30E-9EC5BD28CB6D}" type="sibTrans" cxnId="{6FACFD6E-92E6-475F-B668-76C8CF3ECC6C}">
      <dgm:prSet/>
      <dgm:spPr/>
      <dgm:t>
        <a:bodyPr/>
        <a:lstStyle/>
        <a:p>
          <a:endParaRPr lang="sv-SE"/>
        </a:p>
      </dgm:t>
    </dgm:pt>
    <dgm:pt modelId="{EFC7345E-C0AE-4707-93C1-9990F4A8F37D}">
      <dgm:prSet phldrT="[Text]"/>
      <dgm:spPr/>
      <dgm:t>
        <a:bodyPr/>
        <a:lstStyle/>
        <a:p>
          <a:r>
            <a:rPr lang="sv-SE"/>
            <a:t>Chefer</a:t>
          </a:r>
        </a:p>
      </dgm:t>
    </dgm:pt>
    <dgm:pt modelId="{091165F8-1F48-4509-8FBF-56C2C96E504A}" type="parTrans" cxnId="{31DFA93A-DCE8-461E-A001-68E80FA4D104}">
      <dgm:prSet/>
      <dgm:spPr/>
      <dgm:t>
        <a:bodyPr/>
        <a:lstStyle/>
        <a:p>
          <a:endParaRPr lang="sv-SE"/>
        </a:p>
      </dgm:t>
    </dgm:pt>
    <dgm:pt modelId="{C8934A1F-5D7C-45AE-A56A-26D7BF7180FB}" type="sibTrans" cxnId="{31DFA93A-DCE8-461E-A001-68E80FA4D104}">
      <dgm:prSet/>
      <dgm:spPr/>
      <dgm:t>
        <a:bodyPr/>
        <a:lstStyle/>
        <a:p>
          <a:endParaRPr lang="sv-SE"/>
        </a:p>
      </dgm:t>
    </dgm:pt>
    <dgm:pt modelId="{AACB73DD-B902-4030-9C66-63A4C8C6DD45}">
      <dgm:prSet phldrT="[Text]"/>
      <dgm:spPr/>
      <dgm:t>
        <a:bodyPr/>
        <a:lstStyle/>
        <a:p>
          <a:r>
            <a:rPr lang="sv-SE"/>
            <a:t>Stöd</a:t>
          </a:r>
        </a:p>
      </dgm:t>
    </dgm:pt>
    <dgm:pt modelId="{D287B92A-E48E-4285-A7A1-F8E9AF5D12C0}" type="parTrans" cxnId="{343AF19E-CA24-4144-A10B-30A3173F4E86}">
      <dgm:prSet/>
      <dgm:spPr/>
      <dgm:t>
        <a:bodyPr/>
        <a:lstStyle/>
        <a:p>
          <a:endParaRPr lang="sv-SE"/>
        </a:p>
      </dgm:t>
    </dgm:pt>
    <dgm:pt modelId="{D755061F-4E75-4D07-A416-B8AD68FF8939}" type="sibTrans" cxnId="{343AF19E-CA24-4144-A10B-30A3173F4E86}">
      <dgm:prSet/>
      <dgm:spPr/>
      <dgm:t>
        <a:bodyPr/>
        <a:lstStyle/>
        <a:p>
          <a:endParaRPr lang="sv-SE"/>
        </a:p>
      </dgm:t>
    </dgm:pt>
    <dgm:pt modelId="{C01DDB44-21DC-4720-87F2-375DEBFD70FC}">
      <dgm:prSet phldrT="[Text]"/>
      <dgm:spPr/>
      <dgm:t>
        <a:bodyPr/>
        <a:lstStyle/>
        <a:p>
          <a:r>
            <a:rPr lang="sv-SE"/>
            <a:t>Balans</a:t>
          </a:r>
        </a:p>
      </dgm:t>
    </dgm:pt>
    <dgm:pt modelId="{14CE6941-5CBF-418B-9709-68E82BD98470}" type="parTrans" cxnId="{6EB3A501-FDB3-4B49-BCA4-89D5D94DDAA2}">
      <dgm:prSet/>
      <dgm:spPr/>
      <dgm:t>
        <a:bodyPr/>
        <a:lstStyle/>
        <a:p>
          <a:endParaRPr lang="sv-SE"/>
        </a:p>
      </dgm:t>
    </dgm:pt>
    <dgm:pt modelId="{1EB67C35-0817-41B6-A6B4-3FC3B822EBB3}" type="sibTrans" cxnId="{6EB3A501-FDB3-4B49-BCA4-89D5D94DDAA2}">
      <dgm:prSet/>
      <dgm:spPr/>
      <dgm:t>
        <a:bodyPr/>
        <a:lstStyle/>
        <a:p>
          <a:endParaRPr lang="sv-SE"/>
        </a:p>
      </dgm:t>
    </dgm:pt>
    <dgm:pt modelId="{6D320B3F-BE10-4D9E-B434-CEF41053FAE9}">
      <dgm:prSet phldrT="[Text]"/>
      <dgm:spPr/>
      <dgm:t>
        <a:bodyPr/>
        <a:lstStyle/>
        <a:p>
          <a:r>
            <a:rPr lang="sv-SE"/>
            <a:t>Engagemang</a:t>
          </a:r>
        </a:p>
      </dgm:t>
    </dgm:pt>
    <dgm:pt modelId="{6692556C-6BFB-4064-AA86-1C59FB8436EE}" type="parTrans" cxnId="{D8C315DB-7643-4FE6-A81E-6E4042A5AE4F}">
      <dgm:prSet/>
      <dgm:spPr/>
      <dgm:t>
        <a:bodyPr/>
        <a:lstStyle/>
        <a:p>
          <a:endParaRPr lang="sv-SE"/>
        </a:p>
      </dgm:t>
    </dgm:pt>
    <dgm:pt modelId="{956B3F94-0786-4B3C-9E16-F5BC93789CC7}" type="sibTrans" cxnId="{D8C315DB-7643-4FE6-A81E-6E4042A5AE4F}">
      <dgm:prSet/>
      <dgm:spPr/>
      <dgm:t>
        <a:bodyPr/>
        <a:lstStyle/>
        <a:p>
          <a:endParaRPr lang="sv-SE"/>
        </a:p>
      </dgm:t>
    </dgm:pt>
    <dgm:pt modelId="{E79ADB4A-51AF-4403-8CE3-65F8CE76F457}">
      <dgm:prSet phldrT="[Text]"/>
      <dgm:spPr/>
      <dgm:t>
        <a:bodyPr/>
        <a:lstStyle/>
        <a:p>
          <a:r>
            <a:rPr lang="sv-SE"/>
            <a:t>Kvalitet</a:t>
          </a:r>
        </a:p>
      </dgm:t>
    </dgm:pt>
    <dgm:pt modelId="{86517107-9159-4E4E-9588-848987D24740}" type="parTrans" cxnId="{020FA8F7-0A41-4184-BB42-B25C690794D7}">
      <dgm:prSet/>
      <dgm:spPr/>
      <dgm:t>
        <a:bodyPr/>
        <a:lstStyle/>
        <a:p>
          <a:endParaRPr lang="sv-SE"/>
        </a:p>
      </dgm:t>
    </dgm:pt>
    <dgm:pt modelId="{A458CABB-38EF-4643-8CFD-B43D31BF8C03}" type="sibTrans" cxnId="{020FA8F7-0A41-4184-BB42-B25C690794D7}">
      <dgm:prSet/>
      <dgm:spPr/>
      <dgm:t>
        <a:bodyPr/>
        <a:lstStyle/>
        <a:p>
          <a:endParaRPr lang="sv-SE"/>
        </a:p>
      </dgm:t>
    </dgm:pt>
    <dgm:pt modelId="{1D173B02-3F75-4BC4-822C-66AD88527F52}">
      <dgm:prSet phldrT="[Text]"/>
      <dgm:spPr/>
      <dgm:t>
        <a:bodyPr/>
        <a:lstStyle/>
        <a:p>
          <a:r>
            <a:rPr lang="sv-SE"/>
            <a:t>Ork att leda</a:t>
          </a:r>
        </a:p>
      </dgm:t>
    </dgm:pt>
    <dgm:pt modelId="{95741B8F-151D-4557-8FB1-F71F1FBB817F}" type="parTrans" cxnId="{DA8232DE-7C62-4748-B22D-2E564BF60038}">
      <dgm:prSet/>
      <dgm:spPr/>
      <dgm:t>
        <a:bodyPr/>
        <a:lstStyle/>
        <a:p>
          <a:endParaRPr lang="sv-SE"/>
        </a:p>
      </dgm:t>
    </dgm:pt>
    <dgm:pt modelId="{FB0FB32A-6B93-4875-A2DC-C50ADC653EC3}" type="sibTrans" cxnId="{DA8232DE-7C62-4748-B22D-2E564BF60038}">
      <dgm:prSet/>
      <dgm:spPr/>
      <dgm:t>
        <a:bodyPr/>
        <a:lstStyle/>
        <a:p>
          <a:endParaRPr lang="sv-SE"/>
        </a:p>
      </dgm:t>
    </dgm:pt>
    <dgm:pt modelId="{BD084C66-FBC6-4530-9C90-65388B482548}" type="pres">
      <dgm:prSet presAssocID="{52ED6A7B-259A-4A79-89FF-B40B93D1BE57}" presName="theList" presStyleCnt="0">
        <dgm:presLayoutVars>
          <dgm:dir/>
          <dgm:animLvl val="lvl"/>
          <dgm:resizeHandles val="exact"/>
        </dgm:presLayoutVars>
      </dgm:prSet>
      <dgm:spPr/>
    </dgm:pt>
    <dgm:pt modelId="{6614B30F-0D7B-44D0-9E03-9822FC4D7003}" type="pres">
      <dgm:prSet presAssocID="{6ACF863F-94C4-42F5-B118-6F57AA0F0DE7}" presName="compNode" presStyleCnt="0"/>
      <dgm:spPr/>
    </dgm:pt>
    <dgm:pt modelId="{FFDB9EC7-F030-4D2D-8CDC-83B5996B9B98}" type="pres">
      <dgm:prSet presAssocID="{6ACF863F-94C4-42F5-B118-6F57AA0F0DE7}" presName="aNode" presStyleLbl="bgShp" presStyleIdx="0" presStyleCnt="3"/>
      <dgm:spPr/>
    </dgm:pt>
    <dgm:pt modelId="{7F60BB8C-7D53-4A9C-AF1D-CB334CD4D4D9}" type="pres">
      <dgm:prSet presAssocID="{6ACF863F-94C4-42F5-B118-6F57AA0F0DE7}" presName="textNode" presStyleLbl="bgShp" presStyleIdx="0" presStyleCnt="3"/>
      <dgm:spPr/>
    </dgm:pt>
    <dgm:pt modelId="{CBB9156A-86F3-4619-8432-F275549FFAFA}" type="pres">
      <dgm:prSet presAssocID="{6ACF863F-94C4-42F5-B118-6F57AA0F0DE7}" presName="compChildNode" presStyleCnt="0"/>
      <dgm:spPr/>
    </dgm:pt>
    <dgm:pt modelId="{2D4D1E71-A201-4B68-A2A7-28FF83599B7C}" type="pres">
      <dgm:prSet presAssocID="{6ACF863F-94C4-42F5-B118-6F57AA0F0DE7}" presName="theInnerList" presStyleCnt="0"/>
      <dgm:spPr/>
    </dgm:pt>
    <dgm:pt modelId="{C3BFD065-804D-4C66-8404-3BBF8D65F0A2}" type="pres">
      <dgm:prSet presAssocID="{A81F5235-2E6E-45EF-845F-082228F3CF81}" presName="childNode" presStyleLbl="node1" presStyleIdx="0" presStyleCnt="9">
        <dgm:presLayoutVars>
          <dgm:bulletEnabled val="1"/>
        </dgm:presLayoutVars>
      </dgm:prSet>
      <dgm:spPr/>
    </dgm:pt>
    <dgm:pt modelId="{0FDC9C37-2065-4964-B2A9-8DCE4E1926D1}" type="pres">
      <dgm:prSet presAssocID="{A81F5235-2E6E-45EF-845F-082228F3CF81}" presName="aSpace2" presStyleCnt="0"/>
      <dgm:spPr/>
    </dgm:pt>
    <dgm:pt modelId="{9709119C-8D88-40F0-9220-E4BEB680EEA6}" type="pres">
      <dgm:prSet presAssocID="{663D392A-2358-4B8B-A734-595E6963CE95}" presName="childNode" presStyleLbl="node1" presStyleIdx="1" presStyleCnt="9">
        <dgm:presLayoutVars>
          <dgm:bulletEnabled val="1"/>
        </dgm:presLayoutVars>
      </dgm:prSet>
      <dgm:spPr/>
    </dgm:pt>
    <dgm:pt modelId="{A8EF6C50-C347-4FD2-9313-FA79D7C2F1A3}" type="pres">
      <dgm:prSet presAssocID="{663D392A-2358-4B8B-A734-595E6963CE95}" presName="aSpace2" presStyleCnt="0"/>
      <dgm:spPr/>
    </dgm:pt>
    <dgm:pt modelId="{3E1EBADA-B814-4225-A9D5-9D604F68DA70}" type="pres">
      <dgm:prSet presAssocID="{E79ADB4A-51AF-4403-8CE3-65F8CE76F457}" presName="childNode" presStyleLbl="node1" presStyleIdx="2" presStyleCnt="9">
        <dgm:presLayoutVars>
          <dgm:bulletEnabled val="1"/>
        </dgm:presLayoutVars>
      </dgm:prSet>
      <dgm:spPr/>
    </dgm:pt>
    <dgm:pt modelId="{953D9DCC-D723-4F68-B8C5-FFF7B1770701}" type="pres">
      <dgm:prSet presAssocID="{6ACF863F-94C4-42F5-B118-6F57AA0F0DE7}" presName="aSpace" presStyleCnt="0"/>
      <dgm:spPr/>
    </dgm:pt>
    <dgm:pt modelId="{0827F5E9-6414-4EA0-8F87-AA9B50C580F9}" type="pres">
      <dgm:prSet presAssocID="{E7EE487B-A859-417A-ACD5-719E7BA2267E}" presName="compNode" presStyleCnt="0"/>
      <dgm:spPr/>
    </dgm:pt>
    <dgm:pt modelId="{74063658-6840-462B-8869-F22844F52A71}" type="pres">
      <dgm:prSet presAssocID="{E7EE487B-A859-417A-ACD5-719E7BA2267E}" presName="aNode" presStyleLbl="bgShp" presStyleIdx="1" presStyleCnt="3"/>
      <dgm:spPr/>
    </dgm:pt>
    <dgm:pt modelId="{9971E1E0-8201-4779-A921-189BED0529D7}" type="pres">
      <dgm:prSet presAssocID="{E7EE487B-A859-417A-ACD5-719E7BA2267E}" presName="textNode" presStyleLbl="bgShp" presStyleIdx="1" presStyleCnt="3"/>
      <dgm:spPr/>
    </dgm:pt>
    <dgm:pt modelId="{EFD6B167-B64E-47ED-B623-EAE7E08859BC}" type="pres">
      <dgm:prSet presAssocID="{E7EE487B-A859-417A-ACD5-719E7BA2267E}" presName="compChildNode" presStyleCnt="0"/>
      <dgm:spPr/>
    </dgm:pt>
    <dgm:pt modelId="{47445912-E341-4668-AA97-697E24F8987D}" type="pres">
      <dgm:prSet presAssocID="{E7EE487B-A859-417A-ACD5-719E7BA2267E}" presName="theInnerList" presStyleCnt="0"/>
      <dgm:spPr/>
    </dgm:pt>
    <dgm:pt modelId="{32A21F03-84D2-4E43-9837-3040B30B3AA3}" type="pres">
      <dgm:prSet presAssocID="{8C60935E-7DF3-4DC6-8F0B-0D36E36E74A4}" presName="childNode" presStyleLbl="node1" presStyleIdx="3" presStyleCnt="9">
        <dgm:presLayoutVars>
          <dgm:bulletEnabled val="1"/>
        </dgm:presLayoutVars>
      </dgm:prSet>
      <dgm:spPr/>
    </dgm:pt>
    <dgm:pt modelId="{E14E8B16-B13E-4F09-84B6-1318331A7D98}" type="pres">
      <dgm:prSet presAssocID="{8C60935E-7DF3-4DC6-8F0B-0D36E36E74A4}" presName="aSpace2" presStyleCnt="0"/>
      <dgm:spPr/>
    </dgm:pt>
    <dgm:pt modelId="{29AEDDDA-C082-4B27-9801-2EDC8A9CBAA2}" type="pres">
      <dgm:prSet presAssocID="{1FF89293-1230-4EC8-AD0D-39A12000A61E}" presName="childNode" presStyleLbl="node1" presStyleIdx="4" presStyleCnt="9">
        <dgm:presLayoutVars>
          <dgm:bulletEnabled val="1"/>
        </dgm:presLayoutVars>
      </dgm:prSet>
      <dgm:spPr/>
    </dgm:pt>
    <dgm:pt modelId="{70FDBB88-C868-47C7-9B2D-85FB72DD7CFB}" type="pres">
      <dgm:prSet presAssocID="{1FF89293-1230-4EC8-AD0D-39A12000A61E}" presName="aSpace2" presStyleCnt="0"/>
      <dgm:spPr/>
    </dgm:pt>
    <dgm:pt modelId="{D09A902D-6DE4-46C7-A21E-33D6667B515B}" type="pres">
      <dgm:prSet presAssocID="{6D320B3F-BE10-4D9E-B434-CEF41053FAE9}" presName="childNode" presStyleLbl="node1" presStyleIdx="5" presStyleCnt="9">
        <dgm:presLayoutVars>
          <dgm:bulletEnabled val="1"/>
        </dgm:presLayoutVars>
      </dgm:prSet>
      <dgm:spPr/>
    </dgm:pt>
    <dgm:pt modelId="{CFA6474E-02F0-4B26-8BFD-F50D176572C8}" type="pres">
      <dgm:prSet presAssocID="{E7EE487B-A859-417A-ACD5-719E7BA2267E}" presName="aSpace" presStyleCnt="0"/>
      <dgm:spPr/>
    </dgm:pt>
    <dgm:pt modelId="{0AF01E88-1454-49B6-8D4F-D221E01B4B10}" type="pres">
      <dgm:prSet presAssocID="{EFC7345E-C0AE-4707-93C1-9990F4A8F37D}" presName="compNode" presStyleCnt="0"/>
      <dgm:spPr/>
    </dgm:pt>
    <dgm:pt modelId="{8B8F3440-FA73-4DF5-9DA1-A8C0AEE7FB06}" type="pres">
      <dgm:prSet presAssocID="{EFC7345E-C0AE-4707-93C1-9990F4A8F37D}" presName="aNode" presStyleLbl="bgShp" presStyleIdx="2" presStyleCnt="3"/>
      <dgm:spPr/>
    </dgm:pt>
    <dgm:pt modelId="{D0C1D4F1-FE8A-4BDB-A0E0-469CBABFF13B}" type="pres">
      <dgm:prSet presAssocID="{EFC7345E-C0AE-4707-93C1-9990F4A8F37D}" presName="textNode" presStyleLbl="bgShp" presStyleIdx="2" presStyleCnt="3"/>
      <dgm:spPr/>
    </dgm:pt>
    <dgm:pt modelId="{8ACAA6B4-6C76-4F85-9C8D-2B61A5456839}" type="pres">
      <dgm:prSet presAssocID="{EFC7345E-C0AE-4707-93C1-9990F4A8F37D}" presName="compChildNode" presStyleCnt="0"/>
      <dgm:spPr/>
    </dgm:pt>
    <dgm:pt modelId="{0A821C2E-A0AC-41FA-B3DC-C7A2A1A33F03}" type="pres">
      <dgm:prSet presAssocID="{EFC7345E-C0AE-4707-93C1-9990F4A8F37D}" presName="theInnerList" presStyleCnt="0"/>
      <dgm:spPr/>
    </dgm:pt>
    <dgm:pt modelId="{C7E3DCAE-583F-4AC7-8B72-F56D9C2A834C}" type="pres">
      <dgm:prSet presAssocID="{AACB73DD-B902-4030-9C66-63A4C8C6DD45}" presName="childNode" presStyleLbl="node1" presStyleIdx="6" presStyleCnt="9">
        <dgm:presLayoutVars>
          <dgm:bulletEnabled val="1"/>
        </dgm:presLayoutVars>
      </dgm:prSet>
      <dgm:spPr/>
    </dgm:pt>
    <dgm:pt modelId="{A825384F-C042-4D85-8C30-69E62E7BB1B8}" type="pres">
      <dgm:prSet presAssocID="{AACB73DD-B902-4030-9C66-63A4C8C6DD45}" presName="aSpace2" presStyleCnt="0"/>
      <dgm:spPr/>
    </dgm:pt>
    <dgm:pt modelId="{09D0ACAD-C4BC-4848-8A1D-AF2366D17F8F}" type="pres">
      <dgm:prSet presAssocID="{C01DDB44-21DC-4720-87F2-375DEBFD70FC}" presName="childNode" presStyleLbl="node1" presStyleIdx="7" presStyleCnt="9">
        <dgm:presLayoutVars>
          <dgm:bulletEnabled val="1"/>
        </dgm:presLayoutVars>
      </dgm:prSet>
      <dgm:spPr/>
    </dgm:pt>
    <dgm:pt modelId="{07B05B4A-CFE7-43D2-A4F3-FAFDD6912115}" type="pres">
      <dgm:prSet presAssocID="{C01DDB44-21DC-4720-87F2-375DEBFD70FC}" presName="aSpace2" presStyleCnt="0"/>
      <dgm:spPr/>
    </dgm:pt>
    <dgm:pt modelId="{DAA29037-1355-4A9F-907E-05874381FA81}" type="pres">
      <dgm:prSet presAssocID="{1D173B02-3F75-4BC4-822C-66AD88527F52}" presName="childNode" presStyleLbl="node1" presStyleIdx="8" presStyleCnt="9">
        <dgm:presLayoutVars>
          <dgm:bulletEnabled val="1"/>
        </dgm:presLayoutVars>
      </dgm:prSet>
      <dgm:spPr/>
    </dgm:pt>
  </dgm:ptLst>
  <dgm:cxnLst>
    <dgm:cxn modelId="{6EB3A501-FDB3-4B49-BCA4-89D5D94DDAA2}" srcId="{EFC7345E-C0AE-4707-93C1-9990F4A8F37D}" destId="{C01DDB44-21DC-4720-87F2-375DEBFD70FC}" srcOrd="1" destOrd="0" parTransId="{14CE6941-5CBF-418B-9709-68E82BD98470}" sibTransId="{1EB67C35-0817-41B6-A6B4-3FC3B822EBB3}"/>
    <dgm:cxn modelId="{0B5DBE0E-957B-47C8-8D92-9B7D49C5214C}" type="presOf" srcId="{1FF89293-1230-4EC8-AD0D-39A12000A61E}" destId="{29AEDDDA-C082-4B27-9801-2EDC8A9CBAA2}" srcOrd="0" destOrd="0" presId="urn:microsoft.com/office/officeart/2005/8/layout/lProcess2"/>
    <dgm:cxn modelId="{8E949519-11BA-4312-A008-0E0E5C0C1F8F}" type="presOf" srcId="{52ED6A7B-259A-4A79-89FF-B40B93D1BE57}" destId="{BD084C66-FBC6-4530-9C90-65388B482548}" srcOrd="0" destOrd="0" presId="urn:microsoft.com/office/officeart/2005/8/layout/lProcess2"/>
    <dgm:cxn modelId="{A9E76C36-61AB-405A-883D-B506BF649FBC}" type="presOf" srcId="{6ACF863F-94C4-42F5-B118-6F57AA0F0DE7}" destId="{FFDB9EC7-F030-4D2D-8CDC-83B5996B9B98}" srcOrd="0" destOrd="0" presId="urn:microsoft.com/office/officeart/2005/8/layout/lProcess2"/>
    <dgm:cxn modelId="{31DFA93A-DCE8-461E-A001-68E80FA4D104}" srcId="{52ED6A7B-259A-4A79-89FF-B40B93D1BE57}" destId="{EFC7345E-C0AE-4707-93C1-9990F4A8F37D}" srcOrd="2" destOrd="0" parTransId="{091165F8-1F48-4509-8FBF-56C2C96E504A}" sibTransId="{C8934A1F-5D7C-45AE-A56A-26D7BF7180FB}"/>
    <dgm:cxn modelId="{453F4F3D-91C4-4ABF-9554-4DAA9C16FC6F}" type="presOf" srcId="{A81F5235-2E6E-45EF-845F-082228F3CF81}" destId="{C3BFD065-804D-4C66-8404-3BBF8D65F0A2}" srcOrd="0" destOrd="0" presId="urn:microsoft.com/office/officeart/2005/8/layout/lProcess2"/>
    <dgm:cxn modelId="{57CCE85E-F87A-4669-AE4C-4C4114CDAC20}" type="presOf" srcId="{663D392A-2358-4B8B-A734-595E6963CE95}" destId="{9709119C-8D88-40F0-9220-E4BEB680EEA6}" srcOrd="0" destOrd="0" presId="urn:microsoft.com/office/officeart/2005/8/layout/lProcess2"/>
    <dgm:cxn modelId="{E4FF5444-3626-49DC-90A4-2AAE6A01082D}" srcId="{6ACF863F-94C4-42F5-B118-6F57AA0F0DE7}" destId="{663D392A-2358-4B8B-A734-595E6963CE95}" srcOrd="1" destOrd="0" parTransId="{4A247782-1A09-4E65-8589-366CABEA88EB}" sibTransId="{A3953EAA-53D9-42D0-B1F4-057C85F8C319}"/>
    <dgm:cxn modelId="{B96B9F6D-499F-4877-8607-D219F9025ECC}" type="presOf" srcId="{6ACF863F-94C4-42F5-B118-6F57AA0F0DE7}" destId="{7F60BB8C-7D53-4A9C-AF1D-CB334CD4D4D9}" srcOrd="1" destOrd="0" presId="urn:microsoft.com/office/officeart/2005/8/layout/lProcess2"/>
    <dgm:cxn modelId="{6FACFD6E-92E6-475F-B668-76C8CF3ECC6C}" srcId="{E7EE487B-A859-417A-ACD5-719E7BA2267E}" destId="{1FF89293-1230-4EC8-AD0D-39A12000A61E}" srcOrd="1" destOrd="0" parTransId="{9F4590E1-F3D7-410E-A85F-97206437FC80}" sibTransId="{FFD9D7C6-0D5A-46C8-A30E-9EC5BD28CB6D}"/>
    <dgm:cxn modelId="{2839C189-06E2-45D1-A7C7-26689C1B7DFD}" type="presOf" srcId="{E7EE487B-A859-417A-ACD5-719E7BA2267E}" destId="{9971E1E0-8201-4779-A921-189BED0529D7}" srcOrd="1" destOrd="0" presId="urn:microsoft.com/office/officeart/2005/8/layout/lProcess2"/>
    <dgm:cxn modelId="{AF7E1295-170F-48A4-A499-A14F82AC7C63}" type="presOf" srcId="{E79ADB4A-51AF-4403-8CE3-65F8CE76F457}" destId="{3E1EBADA-B814-4225-A9D5-9D604F68DA70}" srcOrd="0" destOrd="0" presId="urn:microsoft.com/office/officeart/2005/8/layout/lProcess2"/>
    <dgm:cxn modelId="{5B2BBF97-1103-4552-9CD9-E6BDFA1A9A0D}" type="presOf" srcId="{E7EE487B-A859-417A-ACD5-719E7BA2267E}" destId="{74063658-6840-462B-8869-F22844F52A71}" srcOrd="0" destOrd="0" presId="urn:microsoft.com/office/officeart/2005/8/layout/lProcess2"/>
    <dgm:cxn modelId="{F4748F98-DEF7-477E-B275-0529E1649EFA}" type="presOf" srcId="{6D320B3F-BE10-4D9E-B434-CEF41053FAE9}" destId="{D09A902D-6DE4-46C7-A21E-33D6667B515B}" srcOrd="0" destOrd="0" presId="urn:microsoft.com/office/officeart/2005/8/layout/lProcess2"/>
    <dgm:cxn modelId="{343AF19E-CA24-4144-A10B-30A3173F4E86}" srcId="{EFC7345E-C0AE-4707-93C1-9990F4A8F37D}" destId="{AACB73DD-B902-4030-9C66-63A4C8C6DD45}" srcOrd="0" destOrd="0" parTransId="{D287B92A-E48E-4285-A7A1-F8E9AF5D12C0}" sibTransId="{D755061F-4E75-4D07-A416-B8AD68FF8939}"/>
    <dgm:cxn modelId="{55A050A8-BDC3-4157-8977-F771C82CE55C}" type="presOf" srcId="{8C60935E-7DF3-4DC6-8F0B-0D36E36E74A4}" destId="{32A21F03-84D2-4E43-9837-3040B30B3AA3}" srcOrd="0" destOrd="0" presId="urn:microsoft.com/office/officeart/2005/8/layout/lProcess2"/>
    <dgm:cxn modelId="{1D21C3AA-45BF-45E5-854F-3AC39670345E}" srcId="{6ACF863F-94C4-42F5-B118-6F57AA0F0DE7}" destId="{A81F5235-2E6E-45EF-845F-082228F3CF81}" srcOrd="0" destOrd="0" parTransId="{7EDBC610-6F97-4C86-9C29-8A09C98553EE}" sibTransId="{1982F11E-3CD9-4CC2-8D23-649A10AC50B4}"/>
    <dgm:cxn modelId="{B97664B2-3536-498C-9DE0-601958199D7F}" srcId="{52ED6A7B-259A-4A79-89FF-B40B93D1BE57}" destId="{6ACF863F-94C4-42F5-B118-6F57AA0F0DE7}" srcOrd="0" destOrd="0" parTransId="{A44DD00E-577F-4DE2-96E2-2D73AD4136B2}" sibTransId="{7EF0114D-AC87-46E4-9118-DF9F4DA7953A}"/>
    <dgm:cxn modelId="{5D6987B2-A67F-464C-A127-132FEA758B7B}" type="presOf" srcId="{AACB73DD-B902-4030-9C66-63A4C8C6DD45}" destId="{C7E3DCAE-583F-4AC7-8B72-F56D9C2A834C}" srcOrd="0" destOrd="0" presId="urn:microsoft.com/office/officeart/2005/8/layout/lProcess2"/>
    <dgm:cxn modelId="{3DA455B3-21BF-4004-A0F7-DCD4BA5BF185}" type="presOf" srcId="{1D173B02-3F75-4BC4-822C-66AD88527F52}" destId="{DAA29037-1355-4A9F-907E-05874381FA81}" srcOrd="0" destOrd="0" presId="urn:microsoft.com/office/officeart/2005/8/layout/lProcess2"/>
    <dgm:cxn modelId="{F4B0ABBB-5C3E-4A8E-A0DD-08D261D5D85B}" type="presOf" srcId="{EFC7345E-C0AE-4707-93C1-9990F4A8F37D}" destId="{D0C1D4F1-FE8A-4BDB-A0E0-469CBABFF13B}" srcOrd="1" destOrd="0" presId="urn:microsoft.com/office/officeart/2005/8/layout/lProcess2"/>
    <dgm:cxn modelId="{D8C315DB-7643-4FE6-A81E-6E4042A5AE4F}" srcId="{E7EE487B-A859-417A-ACD5-719E7BA2267E}" destId="{6D320B3F-BE10-4D9E-B434-CEF41053FAE9}" srcOrd="2" destOrd="0" parTransId="{6692556C-6BFB-4064-AA86-1C59FB8436EE}" sibTransId="{956B3F94-0786-4B3C-9E16-F5BC93789CC7}"/>
    <dgm:cxn modelId="{DA8232DE-7C62-4748-B22D-2E564BF60038}" srcId="{EFC7345E-C0AE-4707-93C1-9990F4A8F37D}" destId="{1D173B02-3F75-4BC4-822C-66AD88527F52}" srcOrd="2" destOrd="0" parTransId="{95741B8F-151D-4557-8FB1-F71F1FBB817F}" sibTransId="{FB0FB32A-6B93-4875-A2DC-C50ADC653EC3}"/>
    <dgm:cxn modelId="{274A62E6-6D5D-41FB-928F-6E5E82A97382}" type="presOf" srcId="{C01DDB44-21DC-4720-87F2-375DEBFD70FC}" destId="{09D0ACAD-C4BC-4848-8A1D-AF2366D17F8F}" srcOrd="0" destOrd="0" presId="urn:microsoft.com/office/officeart/2005/8/layout/lProcess2"/>
    <dgm:cxn modelId="{AA014CE8-3FFC-4CE1-A27A-9148768A9FB9}" type="presOf" srcId="{EFC7345E-C0AE-4707-93C1-9990F4A8F37D}" destId="{8B8F3440-FA73-4DF5-9DA1-A8C0AEE7FB06}" srcOrd="0" destOrd="0" presId="urn:microsoft.com/office/officeart/2005/8/layout/lProcess2"/>
    <dgm:cxn modelId="{020FA8F7-0A41-4184-BB42-B25C690794D7}" srcId="{6ACF863F-94C4-42F5-B118-6F57AA0F0DE7}" destId="{E79ADB4A-51AF-4403-8CE3-65F8CE76F457}" srcOrd="2" destOrd="0" parTransId="{86517107-9159-4E4E-9588-848987D24740}" sibTransId="{A458CABB-38EF-4643-8CFD-B43D31BF8C03}"/>
    <dgm:cxn modelId="{81D113F8-2866-481E-B818-7F5A5EAAED4C}" srcId="{E7EE487B-A859-417A-ACD5-719E7BA2267E}" destId="{8C60935E-7DF3-4DC6-8F0B-0D36E36E74A4}" srcOrd="0" destOrd="0" parTransId="{52A44A93-28C7-4BE2-A5A7-BFC628E9BFF1}" sibTransId="{E9F57832-F1A0-462B-859F-9B6025EF866E}"/>
    <dgm:cxn modelId="{E0D759FB-25FB-4E96-B1F9-E1A47FE2B348}" srcId="{52ED6A7B-259A-4A79-89FF-B40B93D1BE57}" destId="{E7EE487B-A859-417A-ACD5-719E7BA2267E}" srcOrd="1" destOrd="0" parTransId="{A2E842B9-40CF-4239-8925-6449FBE677E2}" sibTransId="{B1BE1777-1FF7-4A6A-81D7-4FFF4D00E42D}"/>
    <dgm:cxn modelId="{BA71DF9E-BFF4-44A6-BB29-48B5C1D66B40}" type="presParOf" srcId="{BD084C66-FBC6-4530-9C90-65388B482548}" destId="{6614B30F-0D7B-44D0-9E03-9822FC4D7003}" srcOrd="0" destOrd="0" presId="urn:microsoft.com/office/officeart/2005/8/layout/lProcess2"/>
    <dgm:cxn modelId="{E33C9B82-979C-4850-BF59-326224A3B7FC}" type="presParOf" srcId="{6614B30F-0D7B-44D0-9E03-9822FC4D7003}" destId="{FFDB9EC7-F030-4D2D-8CDC-83B5996B9B98}" srcOrd="0" destOrd="0" presId="urn:microsoft.com/office/officeart/2005/8/layout/lProcess2"/>
    <dgm:cxn modelId="{1E2AFA91-1455-440A-9216-F4862A38C65A}" type="presParOf" srcId="{6614B30F-0D7B-44D0-9E03-9822FC4D7003}" destId="{7F60BB8C-7D53-4A9C-AF1D-CB334CD4D4D9}" srcOrd="1" destOrd="0" presId="urn:microsoft.com/office/officeart/2005/8/layout/lProcess2"/>
    <dgm:cxn modelId="{BBE800B7-0AAC-47D5-84C9-03D60D6A88AA}" type="presParOf" srcId="{6614B30F-0D7B-44D0-9E03-9822FC4D7003}" destId="{CBB9156A-86F3-4619-8432-F275549FFAFA}" srcOrd="2" destOrd="0" presId="urn:microsoft.com/office/officeart/2005/8/layout/lProcess2"/>
    <dgm:cxn modelId="{08D62351-7AC8-4934-89A5-09CD1AB76081}" type="presParOf" srcId="{CBB9156A-86F3-4619-8432-F275549FFAFA}" destId="{2D4D1E71-A201-4B68-A2A7-28FF83599B7C}" srcOrd="0" destOrd="0" presId="urn:microsoft.com/office/officeart/2005/8/layout/lProcess2"/>
    <dgm:cxn modelId="{83C83224-FB8D-49CC-883A-5B5AEEC1838A}" type="presParOf" srcId="{2D4D1E71-A201-4B68-A2A7-28FF83599B7C}" destId="{C3BFD065-804D-4C66-8404-3BBF8D65F0A2}" srcOrd="0" destOrd="0" presId="urn:microsoft.com/office/officeart/2005/8/layout/lProcess2"/>
    <dgm:cxn modelId="{9F7A7941-8F6C-49CC-A243-26C38CDAD243}" type="presParOf" srcId="{2D4D1E71-A201-4B68-A2A7-28FF83599B7C}" destId="{0FDC9C37-2065-4964-B2A9-8DCE4E1926D1}" srcOrd="1" destOrd="0" presId="urn:microsoft.com/office/officeart/2005/8/layout/lProcess2"/>
    <dgm:cxn modelId="{2586FCE2-187C-414C-A229-2BBBBC6E39C6}" type="presParOf" srcId="{2D4D1E71-A201-4B68-A2A7-28FF83599B7C}" destId="{9709119C-8D88-40F0-9220-E4BEB680EEA6}" srcOrd="2" destOrd="0" presId="urn:microsoft.com/office/officeart/2005/8/layout/lProcess2"/>
    <dgm:cxn modelId="{DCC91114-CA17-4CC5-9F8B-DB8AF3C8A8B9}" type="presParOf" srcId="{2D4D1E71-A201-4B68-A2A7-28FF83599B7C}" destId="{A8EF6C50-C347-4FD2-9313-FA79D7C2F1A3}" srcOrd="3" destOrd="0" presId="urn:microsoft.com/office/officeart/2005/8/layout/lProcess2"/>
    <dgm:cxn modelId="{956D752E-2447-4221-8175-FE469F0DE9BC}" type="presParOf" srcId="{2D4D1E71-A201-4B68-A2A7-28FF83599B7C}" destId="{3E1EBADA-B814-4225-A9D5-9D604F68DA70}" srcOrd="4" destOrd="0" presId="urn:microsoft.com/office/officeart/2005/8/layout/lProcess2"/>
    <dgm:cxn modelId="{435D184C-9288-451F-9FDB-2B27FCAE80DC}" type="presParOf" srcId="{BD084C66-FBC6-4530-9C90-65388B482548}" destId="{953D9DCC-D723-4F68-B8C5-FFF7B1770701}" srcOrd="1" destOrd="0" presId="urn:microsoft.com/office/officeart/2005/8/layout/lProcess2"/>
    <dgm:cxn modelId="{0F755C63-CFAB-45C9-9546-958A2ED32631}" type="presParOf" srcId="{BD084C66-FBC6-4530-9C90-65388B482548}" destId="{0827F5E9-6414-4EA0-8F87-AA9B50C580F9}" srcOrd="2" destOrd="0" presId="urn:microsoft.com/office/officeart/2005/8/layout/lProcess2"/>
    <dgm:cxn modelId="{61599FE3-F349-4AA8-8C60-BA5B9B4A6214}" type="presParOf" srcId="{0827F5E9-6414-4EA0-8F87-AA9B50C580F9}" destId="{74063658-6840-462B-8869-F22844F52A71}" srcOrd="0" destOrd="0" presId="urn:microsoft.com/office/officeart/2005/8/layout/lProcess2"/>
    <dgm:cxn modelId="{5F340A9F-0169-4630-94EB-0F8B473EF5C1}" type="presParOf" srcId="{0827F5E9-6414-4EA0-8F87-AA9B50C580F9}" destId="{9971E1E0-8201-4779-A921-189BED0529D7}" srcOrd="1" destOrd="0" presId="urn:microsoft.com/office/officeart/2005/8/layout/lProcess2"/>
    <dgm:cxn modelId="{C1D1B4D6-FA0C-494F-ACA3-222A75A4ED12}" type="presParOf" srcId="{0827F5E9-6414-4EA0-8F87-AA9B50C580F9}" destId="{EFD6B167-B64E-47ED-B623-EAE7E08859BC}" srcOrd="2" destOrd="0" presId="urn:microsoft.com/office/officeart/2005/8/layout/lProcess2"/>
    <dgm:cxn modelId="{109BA7A4-D7D2-4FDA-89C6-CF9DC034502D}" type="presParOf" srcId="{EFD6B167-B64E-47ED-B623-EAE7E08859BC}" destId="{47445912-E341-4668-AA97-697E24F8987D}" srcOrd="0" destOrd="0" presId="urn:microsoft.com/office/officeart/2005/8/layout/lProcess2"/>
    <dgm:cxn modelId="{7727D008-BC89-4D31-8B92-19922A34CAC0}" type="presParOf" srcId="{47445912-E341-4668-AA97-697E24F8987D}" destId="{32A21F03-84D2-4E43-9837-3040B30B3AA3}" srcOrd="0" destOrd="0" presId="urn:microsoft.com/office/officeart/2005/8/layout/lProcess2"/>
    <dgm:cxn modelId="{B377084E-8045-45C9-99BD-76BE0AA655E0}" type="presParOf" srcId="{47445912-E341-4668-AA97-697E24F8987D}" destId="{E14E8B16-B13E-4F09-84B6-1318331A7D98}" srcOrd="1" destOrd="0" presId="urn:microsoft.com/office/officeart/2005/8/layout/lProcess2"/>
    <dgm:cxn modelId="{55804145-5C42-47EA-9619-1673F7501403}" type="presParOf" srcId="{47445912-E341-4668-AA97-697E24F8987D}" destId="{29AEDDDA-C082-4B27-9801-2EDC8A9CBAA2}" srcOrd="2" destOrd="0" presId="urn:microsoft.com/office/officeart/2005/8/layout/lProcess2"/>
    <dgm:cxn modelId="{6D1CB23B-B94E-4095-80B9-13D9E4AAC030}" type="presParOf" srcId="{47445912-E341-4668-AA97-697E24F8987D}" destId="{70FDBB88-C868-47C7-9B2D-85FB72DD7CFB}" srcOrd="3" destOrd="0" presId="urn:microsoft.com/office/officeart/2005/8/layout/lProcess2"/>
    <dgm:cxn modelId="{10A3A975-F8A9-4B80-A47A-EAF20BECBB7D}" type="presParOf" srcId="{47445912-E341-4668-AA97-697E24F8987D}" destId="{D09A902D-6DE4-46C7-A21E-33D6667B515B}" srcOrd="4" destOrd="0" presId="urn:microsoft.com/office/officeart/2005/8/layout/lProcess2"/>
    <dgm:cxn modelId="{30891CF2-328A-46CF-8B03-A65B07639223}" type="presParOf" srcId="{BD084C66-FBC6-4530-9C90-65388B482548}" destId="{CFA6474E-02F0-4B26-8BFD-F50D176572C8}" srcOrd="3" destOrd="0" presId="urn:microsoft.com/office/officeart/2005/8/layout/lProcess2"/>
    <dgm:cxn modelId="{DB27B5E0-1910-4307-8D54-B96A38326D6E}" type="presParOf" srcId="{BD084C66-FBC6-4530-9C90-65388B482548}" destId="{0AF01E88-1454-49B6-8D4F-D221E01B4B10}" srcOrd="4" destOrd="0" presId="urn:microsoft.com/office/officeart/2005/8/layout/lProcess2"/>
    <dgm:cxn modelId="{FEE1783E-55DE-4261-96ED-C6F73DB42E69}" type="presParOf" srcId="{0AF01E88-1454-49B6-8D4F-D221E01B4B10}" destId="{8B8F3440-FA73-4DF5-9DA1-A8C0AEE7FB06}" srcOrd="0" destOrd="0" presId="urn:microsoft.com/office/officeart/2005/8/layout/lProcess2"/>
    <dgm:cxn modelId="{1D2489FA-D0D7-4E98-8638-21D5FFDF5A94}" type="presParOf" srcId="{0AF01E88-1454-49B6-8D4F-D221E01B4B10}" destId="{D0C1D4F1-FE8A-4BDB-A0E0-469CBABFF13B}" srcOrd="1" destOrd="0" presId="urn:microsoft.com/office/officeart/2005/8/layout/lProcess2"/>
    <dgm:cxn modelId="{9AEC5283-6813-4CAE-9BA5-E2DED814D98D}" type="presParOf" srcId="{0AF01E88-1454-49B6-8D4F-D221E01B4B10}" destId="{8ACAA6B4-6C76-4F85-9C8D-2B61A5456839}" srcOrd="2" destOrd="0" presId="urn:microsoft.com/office/officeart/2005/8/layout/lProcess2"/>
    <dgm:cxn modelId="{FAB8F151-5E7F-4A53-B80B-18CF87FD1154}" type="presParOf" srcId="{8ACAA6B4-6C76-4F85-9C8D-2B61A5456839}" destId="{0A821C2E-A0AC-41FA-B3DC-C7A2A1A33F03}" srcOrd="0" destOrd="0" presId="urn:microsoft.com/office/officeart/2005/8/layout/lProcess2"/>
    <dgm:cxn modelId="{2947ED8B-8DD6-485F-8DC6-2573F8B1AA4A}" type="presParOf" srcId="{0A821C2E-A0AC-41FA-B3DC-C7A2A1A33F03}" destId="{C7E3DCAE-583F-4AC7-8B72-F56D9C2A834C}" srcOrd="0" destOrd="0" presId="urn:microsoft.com/office/officeart/2005/8/layout/lProcess2"/>
    <dgm:cxn modelId="{054C6666-1152-403E-A7B7-1B61298AE479}" type="presParOf" srcId="{0A821C2E-A0AC-41FA-B3DC-C7A2A1A33F03}" destId="{A825384F-C042-4D85-8C30-69E62E7BB1B8}" srcOrd="1" destOrd="0" presId="urn:microsoft.com/office/officeart/2005/8/layout/lProcess2"/>
    <dgm:cxn modelId="{262C9457-CF50-4677-A1FE-5256E0D5D9C9}" type="presParOf" srcId="{0A821C2E-A0AC-41FA-B3DC-C7A2A1A33F03}" destId="{09D0ACAD-C4BC-4848-8A1D-AF2366D17F8F}" srcOrd="2" destOrd="0" presId="urn:microsoft.com/office/officeart/2005/8/layout/lProcess2"/>
    <dgm:cxn modelId="{764DEB22-C31A-4596-9FD9-023FF32A3EDA}" type="presParOf" srcId="{0A821C2E-A0AC-41FA-B3DC-C7A2A1A33F03}" destId="{07B05B4A-CFE7-43D2-A4F3-FAFDD6912115}" srcOrd="3" destOrd="0" presId="urn:microsoft.com/office/officeart/2005/8/layout/lProcess2"/>
    <dgm:cxn modelId="{73E15A2C-17AF-464D-8DDB-6AF004D5936F}" type="presParOf" srcId="{0A821C2E-A0AC-41FA-B3DC-C7A2A1A33F03}" destId="{DAA29037-1355-4A9F-907E-05874381FA81}"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3160EB-C748-4FC3-B5ED-138913979278}" type="doc">
      <dgm:prSet loTypeId="urn:microsoft.com/office/officeart/2009/3/layout/IncreasingArrowsProcess" loCatId="process" qsTypeId="urn:microsoft.com/office/officeart/2005/8/quickstyle/simple1" qsCatId="simple" csTypeId="urn:microsoft.com/office/officeart/2005/8/colors/colorful1" csCatId="colorful" phldr="1"/>
      <dgm:spPr/>
    </dgm:pt>
    <dgm:pt modelId="{9B76A233-5003-45C5-836D-B0090AD25E0F}">
      <dgm:prSet phldrT="[Text]"/>
      <dgm:spPr/>
      <dgm:t>
        <a:bodyPr/>
        <a:lstStyle/>
        <a:p>
          <a:r>
            <a:rPr lang="sv-SE"/>
            <a:t>Kunskap</a:t>
          </a:r>
        </a:p>
      </dgm:t>
    </dgm:pt>
    <dgm:pt modelId="{5A3ADCD5-F67A-4805-B05C-AD4A8A701433}" type="parTrans" cxnId="{38F45A45-1DDD-401D-861D-AB12CBDD8002}">
      <dgm:prSet/>
      <dgm:spPr/>
      <dgm:t>
        <a:bodyPr/>
        <a:lstStyle/>
        <a:p>
          <a:endParaRPr lang="sv-SE"/>
        </a:p>
      </dgm:t>
    </dgm:pt>
    <dgm:pt modelId="{5214B3BE-0C1B-4A12-88F7-05F28E21D2F8}" type="sibTrans" cxnId="{38F45A45-1DDD-401D-861D-AB12CBDD8002}">
      <dgm:prSet/>
      <dgm:spPr/>
      <dgm:t>
        <a:bodyPr/>
        <a:lstStyle/>
        <a:p>
          <a:endParaRPr lang="sv-SE"/>
        </a:p>
      </dgm:t>
    </dgm:pt>
    <dgm:pt modelId="{F417C256-4D74-40E5-A856-611FFA56944C}">
      <dgm:prSet phldrT="[Text]"/>
      <dgm:spPr/>
      <dgm:t>
        <a:bodyPr/>
        <a:lstStyle/>
        <a:p>
          <a:r>
            <a:rPr lang="sv-SE"/>
            <a:t>Insikter</a:t>
          </a:r>
        </a:p>
      </dgm:t>
    </dgm:pt>
    <dgm:pt modelId="{831B2B8C-3C93-4B85-99A8-05A1EEDCEA0D}" type="parTrans" cxnId="{F2693040-1977-45D8-922E-3FB1D06C65BC}">
      <dgm:prSet/>
      <dgm:spPr/>
      <dgm:t>
        <a:bodyPr/>
        <a:lstStyle/>
        <a:p>
          <a:endParaRPr lang="sv-SE"/>
        </a:p>
      </dgm:t>
    </dgm:pt>
    <dgm:pt modelId="{89778F89-FB81-4C14-8DAE-74525407F856}" type="sibTrans" cxnId="{F2693040-1977-45D8-922E-3FB1D06C65BC}">
      <dgm:prSet/>
      <dgm:spPr/>
      <dgm:t>
        <a:bodyPr/>
        <a:lstStyle/>
        <a:p>
          <a:endParaRPr lang="sv-SE"/>
        </a:p>
      </dgm:t>
    </dgm:pt>
    <dgm:pt modelId="{DD1E6E25-70C1-47FC-8772-2CB348ABD6E0}">
      <dgm:prSet phldrT="[Text]"/>
      <dgm:spPr/>
      <dgm:t>
        <a:bodyPr/>
        <a:lstStyle/>
        <a:p>
          <a:r>
            <a:rPr lang="sv-SE"/>
            <a:t>Kartlägga</a:t>
          </a:r>
        </a:p>
      </dgm:t>
    </dgm:pt>
    <dgm:pt modelId="{5B572390-ABD7-4180-95B3-BAE3826C8032}" type="parTrans" cxnId="{A0ECC9B3-1A29-47A4-9FAA-717F051101EA}">
      <dgm:prSet/>
      <dgm:spPr/>
      <dgm:t>
        <a:bodyPr/>
        <a:lstStyle/>
        <a:p>
          <a:endParaRPr lang="sv-SE"/>
        </a:p>
      </dgm:t>
    </dgm:pt>
    <dgm:pt modelId="{C5B1789B-37F4-46D7-81B3-6092136139E7}" type="sibTrans" cxnId="{A0ECC9B3-1A29-47A4-9FAA-717F051101EA}">
      <dgm:prSet/>
      <dgm:spPr/>
      <dgm:t>
        <a:bodyPr/>
        <a:lstStyle/>
        <a:p>
          <a:endParaRPr lang="sv-SE"/>
        </a:p>
      </dgm:t>
    </dgm:pt>
    <dgm:pt modelId="{66653EC8-6F8A-41B7-A3F1-0652ACBB5F94}">
      <dgm:prSet phldrT="[Text]"/>
      <dgm:spPr/>
      <dgm:t>
        <a:bodyPr/>
        <a:lstStyle/>
        <a:p>
          <a:r>
            <a:rPr lang="sv-SE"/>
            <a:t>Åtgärder</a:t>
          </a:r>
        </a:p>
      </dgm:t>
    </dgm:pt>
    <dgm:pt modelId="{FF74F869-6477-4AE3-8E78-0F721B304EDF}" type="parTrans" cxnId="{9B0BBB21-1523-48AC-991B-CCB3E07D3AD8}">
      <dgm:prSet/>
      <dgm:spPr/>
      <dgm:t>
        <a:bodyPr/>
        <a:lstStyle/>
        <a:p>
          <a:endParaRPr lang="sv-SE"/>
        </a:p>
      </dgm:t>
    </dgm:pt>
    <dgm:pt modelId="{41F271E7-8933-44B6-8376-43C591B2C4FD}" type="sibTrans" cxnId="{9B0BBB21-1523-48AC-991B-CCB3E07D3AD8}">
      <dgm:prSet/>
      <dgm:spPr/>
      <dgm:t>
        <a:bodyPr/>
        <a:lstStyle/>
        <a:p>
          <a:endParaRPr lang="sv-SE"/>
        </a:p>
      </dgm:t>
    </dgm:pt>
    <dgm:pt modelId="{6EFAA952-8E01-4DC0-9BD0-40FB05F75B50}">
      <dgm:prSet phldrT="[Text]"/>
      <dgm:spPr/>
      <dgm:t>
        <a:bodyPr/>
        <a:lstStyle/>
        <a:p>
          <a:r>
            <a:rPr lang="sv-SE"/>
            <a:t>Vad är organisatoriska förutsättningar?</a:t>
          </a:r>
        </a:p>
      </dgm:t>
    </dgm:pt>
    <dgm:pt modelId="{C113FB58-0F56-4973-B423-99EAB69F4F40}" type="parTrans" cxnId="{B160EAE0-0A6C-45E2-8426-08D7E2D4E778}">
      <dgm:prSet/>
      <dgm:spPr/>
      <dgm:t>
        <a:bodyPr/>
        <a:lstStyle/>
        <a:p>
          <a:endParaRPr lang="sv-SE"/>
        </a:p>
      </dgm:t>
    </dgm:pt>
    <dgm:pt modelId="{D15B8429-67FB-42EB-BD80-F5D385601D33}" type="sibTrans" cxnId="{B160EAE0-0A6C-45E2-8426-08D7E2D4E778}">
      <dgm:prSet/>
      <dgm:spPr/>
      <dgm:t>
        <a:bodyPr/>
        <a:lstStyle/>
        <a:p>
          <a:endParaRPr lang="sv-SE"/>
        </a:p>
      </dgm:t>
    </dgm:pt>
    <dgm:pt modelId="{6D6D9D06-93B6-4B77-95F7-445FA45F058C}">
      <dgm:prSet phldrT="[Text]"/>
      <dgm:spPr/>
      <dgm:t>
        <a:bodyPr/>
        <a:lstStyle/>
        <a:p>
          <a:r>
            <a:rPr lang="sv-SE"/>
            <a:t>Samsyn</a:t>
          </a:r>
        </a:p>
      </dgm:t>
    </dgm:pt>
    <dgm:pt modelId="{5598CCC1-F0C0-4D00-9E19-FCB03E1EF2AD}" type="parTrans" cxnId="{F23F219F-95BC-4DF4-9914-08E302AAB726}">
      <dgm:prSet/>
      <dgm:spPr/>
      <dgm:t>
        <a:bodyPr/>
        <a:lstStyle/>
        <a:p>
          <a:endParaRPr lang="sv-SE"/>
        </a:p>
      </dgm:t>
    </dgm:pt>
    <dgm:pt modelId="{0D607E00-E77B-4090-A6F5-575730AB07A1}" type="sibTrans" cxnId="{F23F219F-95BC-4DF4-9914-08E302AAB726}">
      <dgm:prSet/>
      <dgm:spPr/>
      <dgm:t>
        <a:bodyPr/>
        <a:lstStyle/>
        <a:p>
          <a:endParaRPr lang="sv-SE"/>
        </a:p>
      </dgm:t>
    </dgm:pt>
    <dgm:pt modelId="{221AAB05-A541-4E81-8354-A096F4AF8B56}">
      <dgm:prSet phldrT="[Text]"/>
      <dgm:spPr/>
      <dgm:t>
        <a:bodyPr/>
        <a:lstStyle/>
        <a:p>
          <a:r>
            <a:rPr lang="sv-SE"/>
            <a:t>Gemensamt språk</a:t>
          </a:r>
        </a:p>
      </dgm:t>
    </dgm:pt>
    <dgm:pt modelId="{C9377905-C502-44D6-889F-D157DFCF6E50}" type="parTrans" cxnId="{2C958A9F-1FB8-400E-9AE2-DD8AD56D60BD}">
      <dgm:prSet/>
      <dgm:spPr/>
      <dgm:t>
        <a:bodyPr/>
        <a:lstStyle/>
        <a:p>
          <a:endParaRPr lang="sv-SE"/>
        </a:p>
      </dgm:t>
    </dgm:pt>
    <dgm:pt modelId="{CE81D284-6174-455A-9CEA-B7E043FB2CFE}" type="sibTrans" cxnId="{2C958A9F-1FB8-400E-9AE2-DD8AD56D60BD}">
      <dgm:prSet/>
      <dgm:spPr/>
      <dgm:t>
        <a:bodyPr/>
        <a:lstStyle/>
        <a:p>
          <a:endParaRPr lang="sv-SE"/>
        </a:p>
      </dgm:t>
    </dgm:pt>
    <dgm:pt modelId="{68B41766-D77B-4400-85D5-6D30CFA48368}">
      <dgm:prSet phldrT="[Text]"/>
      <dgm:spPr/>
      <dgm:t>
        <a:bodyPr/>
        <a:lstStyle/>
        <a:p>
          <a:r>
            <a:rPr lang="sv-SE"/>
            <a:t>Hur har cheferna det?</a:t>
          </a:r>
        </a:p>
      </dgm:t>
    </dgm:pt>
    <dgm:pt modelId="{16CBC0BF-6175-40B8-8378-E642F6F541C4}" type="parTrans" cxnId="{82BAE1C8-60C1-4C65-99B3-81AD37E8E232}">
      <dgm:prSet/>
      <dgm:spPr/>
      <dgm:t>
        <a:bodyPr/>
        <a:lstStyle/>
        <a:p>
          <a:endParaRPr lang="sv-SE"/>
        </a:p>
      </dgm:t>
    </dgm:pt>
    <dgm:pt modelId="{018903DF-F3E1-4079-B22D-29AB66D6947D}" type="sibTrans" cxnId="{82BAE1C8-60C1-4C65-99B3-81AD37E8E232}">
      <dgm:prSet/>
      <dgm:spPr/>
      <dgm:t>
        <a:bodyPr/>
        <a:lstStyle/>
        <a:p>
          <a:endParaRPr lang="sv-SE"/>
        </a:p>
      </dgm:t>
    </dgm:pt>
    <dgm:pt modelId="{35E60EA6-E82E-415B-B255-9229BAFFCB61}">
      <dgm:prSet phldrT="[Text]"/>
      <dgm:spPr/>
      <dgm:t>
        <a:bodyPr/>
        <a:lstStyle/>
        <a:p>
          <a:r>
            <a:rPr lang="sv-SE"/>
            <a:t>Vad gör cheferna?</a:t>
          </a:r>
        </a:p>
      </dgm:t>
    </dgm:pt>
    <dgm:pt modelId="{F11C7804-9844-4526-ADE7-689E0E2A444B}" type="parTrans" cxnId="{AD1CD9BF-526A-4CDB-BEC1-B31BD3B73119}">
      <dgm:prSet/>
      <dgm:spPr/>
      <dgm:t>
        <a:bodyPr/>
        <a:lstStyle/>
        <a:p>
          <a:endParaRPr lang="sv-SE"/>
        </a:p>
      </dgm:t>
    </dgm:pt>
    <dgm:pt modelId="{C47A4B0E-8C58-4E26-9EFF-69DFD9D46827}" type="sibTrans" cxnId="{AD1CD9BF-526A-4CDB-BEC1-B31BD3B73119}">
      <dgm:prSet/>
      <dgm:spPr/>
      <dgm:t>
        <a:bodyPr/>
        <a:lstStyle/>
        <a:p>
          <a:endParaRPr lang="sv-SE"/>
        </a:p>
      </dgm:t>
    </dgm:pt>
    <dgm:pt modelId="{0FBAB2F1-CC28-4B1C-B02C-D5B4A5B0287A}">
      <dgm:prSet phldrT="[Text]"/>
      <dgm:spPr/>
      <dgm:t>
        <a:bodyPr/>
        <a:lstStyle/>
        <a:p>
          <a:r>
            <a:rPr lang="sv-SE"/>
            <a:t>Hur ser kommunikationsvägar och stöd ut?</a:t>
          </a:r>
        </a:p>
      </dgm:t>
    </dgm:pt>
    <dgm:pt modelId="{D2652C56-60B4-48A7-A0CF-76DACB5E9A96}" type="parTrans" cxnId="{E97DCCB5-C6D2-484D-B505-4C37C2CF4300}">
      <dgm:prSet/>
      <dgm:spPr/>
      <dgm:t>
        <a:bodyPr/>
        <a:lstStyle/>
        <a:p>
          <a:endParaRPr lang="sv-SE"/>
        </a:p>
      </dgm:t>
    </dgm:pt>
    <dgm:pt modelId="{F1A7F578-4B7F-4DCF-A342-03C69F3D88FE}" type="sibTrans" cxnId="{E97DCCB5-C6D2-484D-B505-4C37C2CF4300}">
      <dgm:prSet/>
      <dgm:spPr/>
      <dgm:t>
        <a:bodyPr/>
        <a:lstStyle/>
        <a:p>
          <a:endParaRPr lang="sv-SE"/>
        </a:p>
      </dgm:t>
    </dgm:pt>
    <dgm:pt modelId="{F33C76C2-57D4-4FA1-8F7E-B9BA40931B32}">
      <dgm:prSet phldrT="[Text]"/>
      <dgm:spPr/>
      <dgm:t>
        <a:bodyPr/>
        <a:lstStyle/>
        <a:p>
          <a:r>
            <a:rPr lang="sv-SE"/>
            <a:t>Handlingsplaner på olika nivåer i organisationen</a:t>
          </a:r>
        </a:p>
      </dgm:t>
    </dgm:pt>
    <dgm:pt modelId="{48442D3B-7C9E-4EBB-9262-EDE82E716B1A}" type="parTrans" cxnId="{A6D03414-675E-4F5E-9237-942B16BFDB12}">
      <dgm:prSet/>
      <dgm:spPr/>
      <dgm:t>
        <a:bodyPr/>
        <a:lstStyle/>
        <a:p>
          <a:endParaRPr lang="sv-SE"/>
        </a:p>
      </dgm:t>
    </dgm:pt>
    <dgm:pt modelId="{436A4EB8-9F10-4C26-A838-A34EB2E33402}" type="sibTrans" cxnId="{A6D03414-675E-4F5E-9237-942B16BFDB12}">
      <dgm:prSet/>
      <dgm:spPr/>
      <dgm:t>
        <a:bodyPr/>
        <a:lstStyle/>
        <a:p>
          <a:endParaRPr lang="sv-SE"/>
        </a:p>
      </dgm:t>
    </dgm:pt>
    <dgm:pt modelId="{1CB78C48-49D8-4068-84E4-B165A45596A8}" type="pres">
      <dgm:prSet presAssocID="{6B3160EB-C748-4FC3-B5ED-138913979278}" presName="Name0" presStyleCnt="0">
        <dgm:presLayoutVars>
          <dgm:chMax val="5"/>
          <dgm:chPref val="5"/>
          <dgm:dir/>
          <dgm:animLvl val="lvl"/>
        </dgm:presLayoutVars>
      </dgm:prSet>
      <dgm:spPr/>
    </dgm:pt>
    <dgm:pt modelId="{BF5F53A5-A231-48F6-9D4F-5ECA1653B5DF}" type="pres">
      <dgm:prSet presAssocID="{9B76A233-5003-45C5-836D-B0090AD25E0F}" presName="parentText1" presStyleLbl="node1" presStyleIdx="0" presStyleCnt="4">
        <dgm:presLayoutVars>
          <dgm:chMax/>
          <dgm:chPref val="3"/>
          <dgm:bulletEnabled val="1"/>
        </dgm:presLayoutVars>
      </dgm:prSet>
      <dgm:spPr/>
    </dgm:pt>
    <dgm:pt modelId="{ECA13A08-234F-47F6-A000-C9906C50252C}" type="pres">
      <dgm:prSet presAssocID="{9B76A233-5003-45C5-836D-B0090AD25E0F}" presName="childText1" presStyleLbl="solidAlignAcc1" presStyleIdx="0" presStyleCnt="4">
        <dgm:presLayoutVars>
          <dgm:chMax val="0"/>
          <dgm:chPref val="0"/>
          <dgm:bulletEnabled val="1"/>
        </dgm:presLayoutVars>
      </dgm:prSet>
      <dgm:spPr/>
    </dgm:pt>
    <dgm:pt modelId="{0F2EA62C-6A51-43C6-96A1-CC38DBF97431}" type="pres">
      <dgm:prSet presAssocID="{DD1E6E25-70C1-47FC-8772-2CB348ABD6E0}" presName="parentText2" presStyleLbl="node1" presStyleIdx="1" presStyleCnt="4">
        <dgm:presLayoutVars>
          <dgm:chMax/>
          <dgm:chPref val="3"/>
          <dgm:bulletEnabled val="1"/>
        </dgm:presLayoutVars>
      </dgm:prSet>
      <dgm:spPr/>
    </dgm:pt>
    <dgm:pt modelId="{0CBBF5DC-1C25-4612-8FA7-55532754FF96}" type="pres">
      <dgm:prSet presAssocID="{DD1E6E25-70C1-47FC-8772-2CB348ABD6E0}" presName="childText2" presStyleLbl="solidAlignAcc1" presStyleIdx="1" presStyleCnt="4">
        <dgm:presLayoutVars>
          <dgm:chMax val="0"/>
          <dgm:chPref val="0"/>
          <dgm:bulletEnabled val="1"/>
        </dgm:presLayoutVars>
      </dgm:prSet>
      <dgm:spPr/>
    </dgm:pt>
    <dgm:pt modelId="{784C964C-3C8D-48D0-873F-BC870169EFD2}" type="pres">
      <dgm:prSet presAssocID="{F417C256-4D74-40E5-A856-611FFA56944C}" presName="parentText3" presStyleLbl="node1" presStyleIdx="2" presStyleCnt="4">
        <dgm:presLayoutVars>
          <dgm:chMax/>
          <dgm:chPref val="3"/>
          <dgm:bulletEnabled val="1"/>
        </dgm:presLayoutVars>
      </dgm:prSet>
      <dgm:spPr/>
    </dgm:pt>
    <dgm:pt modelId="{5CC5DCCE-876E-45C9-A6E2-7CC7054965D6}" type="pres">
      <dgm:prSet presAssocID="{F417C256-4D74-40E5-A856-611FFA56944C}" presName="childText3" presStyleLbl="solidAlignAcc1" presStyleIdx="2" presStyleCnt="4">
        <dgm:presLayoutVars>
          <dgm:chMax val="0"/>
          <dgm:chPref val="0"/>
          <dgm:bulletEnabled val="1"/>
        </dgm:presLayoutVars>
      </dgm:prSet>
      <dgm:spPr/>
    </dgm:pt>
    <dgm:pt modelId="{8134B1E4-C03C-4451-B54F-9D96D0F62337}" type="pres">
      <dgm:prSet presAssocID="{66653EC8-6F8A-41B7-A3F1-0652ACBB5F94}" presName="parentText4" presStyleLbl="node1" presStyleIdx="3" presStyleCnt="4">
        <dgm:presLayoutVars>
          <dgm:chMax/>
          <dgm:chPref val="3"/>
          <dgm:bulletEnabled val="1"/>
        </dgm:presLayoutVars>
      </dgm:prSet>
      <dgm:spPr/>
    </dgm:pt>
    <dgm:pt modelId="{6B0451D9-1615-4473-9A09-0B54E6BA06F2}" type="pres">
      <dgm:prSet presAssocID="{66653EC8-6F8A-41B7-A3F1-0652ACBB5F94}" presName="childText4" presStyleLbl="solidAlignAcc1" presStyleIdx="3" presStyleCnt="4">
        <dgm:presLayoutVars>
          <dgm:chMax val="0"/>
          <dgm:chPref val="0"/>
          <dgm:bulletEnabled val="1"/>
        </dgm:presLayoutVars>
      </dgm:prSet>
      <dgm:spPr/>
    </dgm:pt>
  </dgm:ptLst>
  <dgm:cxnLst>
    <dgm:cxn modelId="{A6D03414-675E-4F5E-9237-942B16BFDB12}" srcId="{66653EC8-6F8A-41B7-A3F1-0652ACBB5F94}" destId="{F33C76C2-57D4-4FA1-8F7E-B9BA40931B32}" srcOrd="0" destOrd="0" parTransId="{48442D3B-7C9E-4EBB-9262-EDE82E716B1A}" sibTransId="{436A4EB8-9F10-4C26-A838-A34EB2E33402}"/>
    <dgm:cxn modelId="{9B0BBB21-1523-48AC-991B-CCB3E07D3AD8}" srcId="{6B3160EB-C748-4FC3-B5ED-138913979278}" destId="{66653EC8-6F8A-41B7-A3F1-0652ACBB5F94}" srcOrd="3" destOrd="0" parTransId="{FF74F869-6477-4AE3-8E78-0F721B304EDF}" sibTransId="{41F271E7-8933-44B6-8376-43C591B2C4FD}"/>
    <dgm:cxn modelId="{62808129-763A-46C1-8CB8-8528032FF8AC}" type="presOf" srcId="{9B76A233-5003-45C5-836D-B0090AD25E0F}" destId="{BF5F53A5-A231-48F6-9D4F-5ECA1653B5DF}" srcOrd="0" destOrd="0" presId="urn:microsoft.com/office/officeart/2009/3/layout/IncreasingArrowsProcess"/>
    <dgm:cxn modelId="{F2693040-1977-45D8-922E-3FB1D06C65BC}" srcId="{6B3160EB-C748-4FC3-B5ED-138913979278}" destId="{F417C256-4D74-40E5-A856-611FFA56944C}" srcOrd="2" destOrd="0" parTransId="{831B2B8C-3C93-4B85-99A8-05A1EEDCEA0D}" sibTransId="{89778F89-FB81-4C14-8DAE-74525407F856}"/>
    <dgm:cxn modelId="{8FE5F340-AF8C-4530-9C8B-9908BF9A6759}" type="presOf" srcId="{F417C256-4D74-40E5-A856-611FFA56944C}" destId="{784C964C-3C8D-48D0-873F-BC870169EFD2}" srcOrd="0" destOrd="0" presId="urn:microsoft.com/office/officeart/2009/3/layout/IncreasingArrowsProcess"/>
    <dgm:cxn modelId="{B341EE43-84B1-425E-8A39-CF5D72F3D889}" type="presOf" srcId="{DD1E6E25-70C1-47FC-8772-2CB348ABD6E0}" destId="{0F2EA62C-6A51-43C6-96A1-CC38DBF97431}" srcOrd="0" destOrd="0" presId="urn:microsoft.com/office/officeart/2009/3/layout/IncreasingArrowsProcess"/>
    <dgm:cxn modelId="{38F45A45-1DDD-401D-861D-AB12CBDD8002}" srcId="{6B3160EB-C748-4FC3-B5ED-138913979278}" destId="{9B76A233-5003-45C5-836D-B0090AD25E0F}" srcOrd="0" destOrd="0" parTransId="{5A3ADCD5-F67A-4805-B05C-AD4A8A701433}" sibTransId="{5214B3BE-0C1B-4A12-88F7-05F28E21D2F8}"/>
    <dgm:cxn modelId="{CF76A746-D875-4E95-9250-CAC5BE2B7AD5}" type="presOf" srcId="{6EFAA952-8E01-4DC0-9BD0-40FB05F75B50}" destId="{ECA13A08-234F-47F6-A000-C9906C50252C}" srcOrd="0" destOrd="0" presId="urn:microsoft.com/office/officeart/2009/3/layout/IncreasingArrowsProcess"/>
    <dgm:cxn modelId="{C9C77E7C-B14B-4893-BB21-6FDD46F44F46}" type="presOf" srcId="{221AAB05-A541-4E81-8354-A096F4AF8B56}" destId="{5CC5DCCE-876E-45C9-A6E2-7CC7054965D6}" srcOrd="0" destOrd="1" presId="urn:microsoft.com/office/officeart/2009/3/layout/IncreasingArrowsProcess"/>
    <dgm:cxn modelId="{991B7A80-DB52-46DE-B04D-BC9D465C41D0}" type="presOf" srcId="{68B41766-D77B-4400-85D5-6D30CFA48368}" destId="{0CBBF5DC-1C25-4612-8FA7-55532754FF96}" srcOrd="0" destOrd="0" presId="urn:microsoft.com/office/officeart/2009/3/layout/IncreasingArrowsProcess"/>
    <dgm:cxn modelId="{11A45597-8FAB-4BA4-8127-3FB04588E877}" type="presOf" srcId="{F33C76C2-57D4-4FA1-8F7E-B9BA40931B32}" destId="{6B0451D9-1615-4473-9A09-0B54E6BA06F2}" srcOrd="0" destOrd="0" presId="urn:microsoft.com/office/officeart/2009/3/layout/IncreasingArrowsProcess"/>
    <dgm:cxn modelId="{F23F219F-95BC-4DF4-9914-08E302AAB726}" srcId="{F417C256-4D74-40E5-A856-611FFA56944C}" destId="{6D6D9D06-93B6-4B77-95F7-445FA45F058C}" srcOrd="0" destOrd="0" parTransId="{5598CCC1-F0C0-4D00-9E19-FCB03E1EF2AD}" sibTransId="{0D607E00-E77B-4090-A6F5-575730AB07A1}"/>
    <dgm:cxn modelId="{2C958A9F-1FB8-400E-9AE2-DD8AD56D60BD}" srcId="{F417C256-4D74-40E5-A856-611FFA56944C}" destId="{221AAB05-A541-4E81-8354-A096F4AF8B56}" srcOrd="1" destOrd="0" parTransId="{C9377905-C502-44D6-889F-D157DFCF6E50}" sibTransId="{CE81D284-6174-455A-9CEA-B7E043FB2CFE}"/>
    <dgm:cxn modelId="{075A18AF-C671-4D21-845A-09C8DA5ADEA9}" type="presOf" srcId="{66653EC8-6F8A-41B7-A3F1-0652ACBB5F94}" destId="{8134B1E4-C03C-4451-B54F-9D96D0F62337}" srcOrd="0" destOrd="0" presId="urn:microsoft.com/office/officeart/2009/3/layout/IncreasingArrowsProcess"/>
    <dgm:cxn modelId="{A0ECC9B3-1A29-47A4-9FAA-717F051101EA}" srcId="{6B3160EB-C748-4FC3-B5ED-138913979278}" destId="{DD1E6E25-70C1-47FC-8772-2CB348ABD6E0}" srcOrd="1" destOrd="0" parTransId="{5B572390-ABD7-4180-95B3-BAE3826C8032}" sibTransId="{C5B1789B-37F4-46D7-81B3-6092136139E7}"/>
    <dgm:cxn modelId="{E97DCCB5-C6D2-484D-B505-4C37C2CF4300}" srcId="{DD1E6E25-70C1-47FC-8772-2CB348ABD6E0}" destId="{0FBAB2F1-CC28-4B1C-B02C-D5B4A5B0287A}" srcOrd="2" destOrd="0" parTransId="{D2652C56-60B4-48A7-A0CF-76DACB5E9A96}" sibTransId="{F1A7F578-4B7F-4DCF-A342-03C69F3D88FE}"/>
    <dgm:cxn modelId="{3CF2E2BE-118F-424C-8A2F-8E2760D85F99}" type="presOf" srcId="{6D6D9D06-93B6-4B77-95F7-445FA45F058C}" destId="{5CC5DCCE-876E-45C9-A6E2-7CC7054965D6}" srcOrd="0" destOrd="0" presId="urn:microsoft.com/office/officeart/2009/3/layout/IncreasingArrowsProcess"/>
    <dgm:cxn modelId="{AD1CD9BF-526A-4CDB-BEC1-B31BD3B73119}" srcId="{DD1E6E25-70C1-47FC-8772-2CB348ABD6E0}" destId="{35E60EA6-E82E-415B-B255-9229BAFFCB61}" srcOrd="1" destOrd="0" parTransId="{F11C7804-9844-4526-ADE7-689E0E2A444B}" sibTransId="{C47A4B0E-8C58-4E26-9EFF-69DFD9D46827}"/>
    <dgm:cxn modelId="{82BAE1C8-60C1-4C65-99B3-81AD37E8E232}" srcId="{DD1E6E25-70C1-47FC-8772-2CB348ABD6E0}" destId="{68B41766-D77B-4400-85D5-6D30CFA48368}" srcOrd="0" destOrd="0" parTransId="{16CBC0BF-6175-40B8-8378-E642F6F541C4}" sibTransId="{018903DF-F3E1-4079-B22D-29AB66D6947D}"/>
    <dgm:cxn modelId="{805951CD-76DD-43F2-9AAC-5DA8E0589A15}" type="presOf" srcId="{35E60EA6-E82E-415B-B255-9229BAFFCB61}" destId="{0CBBF5DC-1C25-4612-8FA7-55532754FF96}" srcOrd="0" destOrd="1" presId="urn:microsoft.com/office/officeart/2009/3/layout/IncreasingArrowsProcess"/>
    <dgm:cxn modelId="{A65BF2DF-6BA1-403D-B809-97D1B6FE0195}" type="presOf" srcId="{6B3160EB-C748-4FC3-B5ED-138913979278}" destId="{1CB78C48-49D8-4068-84E4-B165A45596A8}" srcOrd="0" destOrd="0" presId="urn:microsoft.com/office/officeart/2009/3/layout/IncreasingArrowsProcess"/>
    <dgm:cxn modelId="{B160EAE0-0A6C-45E2-8426-08D7E2D4E778}" srcId="{9B76A233-5003-45C5-836D-B0090AD25E0F}" destId="{6EFAA952-8E01-4DC0-9BD0-40FB05F75B50}" srcOrd="0" destOrd="0" parTransId="{C113FB58-0F56-4973-B423-99EAB69F4F40}" sibTransId="{D15B8429-67FB-42EB-BD80-F5D385601D33}"/>
    <dgm:cxn modelId="{E69A4EF7-606C-4423-AAF5-F72A3BBB876C}" type="presOf" srcId="{0FBAB2F1-CC28-4B1C-B02C-D5B4A5B0287A}" destId="{0CBBF5DC-1C25-4612-8FA7-55532754FF96}" srcOrd="0" destOrd="2" presId="urn:microsoft.com/office/officeart/2009/3/layout/IncreasingArrowsProcess"/>
    <dgm:cxn modelId="{7C5C4FBE-425F-4249-BADA-815647E26FEF}" type="presParOf" srcId="{1CB78C48-49D8-4068-84E4-B165A45596A8}" destId="{BF5F53A5-A231-48F6-9D4F-5ECA1653B5DF}" srcOrd="0" destOrd="0" presId="urn:microsoft.com/office/officeart/2009/3/layout/IncreasingArrowsProcess"/>
    <dgm:cxn modelId="{614F79FD-4964-4FB3-873A-E2D55685F488}" type="presParOf" srcId="{1CB78C48-49D8-4068-84E4-B165A45596A8}" destId="{ECA13A08-234F-47F6-A000-C9906C50252C}" srcOrd="1" destOrd="0" presId="urn:microsoft.com/office/officeart/2009/3/layout/IncreasingArrowsProcess"/>
    <dgm:cxn modelId="{B458BDF8-F416-42DD-915E-657DF3AC04B2}" type="presParOf" srcId="{1CB78C48-49D8-4068-84E4-B165A45596A8}" destId="{0F2EA62C-6A51-43C6-96A1-CC38DBF97431}" srcOrd="2" destOrd="0" presId="urn:microsoft.com/office/officeart/2009/3/layout/IncreasingArrowsProcess"/>
    <dgm:cxn modelId="{D2BD61E5-440D-4835-9617-9735FE501D98}" type="presParOf" srcId="{1CB78C48-49D8-4068-84E4-B165A45596A8}" destId="{0CBBF5DC-1C25-4612-8FA7-55532754FF96}" srcOrd="3" destOrd="0" presId="urn:microsoft.com/office/officeart/2009/3/layout/IncreasingArrowsProcess"/>
    <dgm:cxn modelId="{4B186A73-6EF4-48C0-BA80-6F815A3B83DE}" type="presParOf" srcId="{1CB78C48-49D8-4068-84E4-B165A45596A8}" destId="{784C964C-3C8D-48D0-873F-BC870169EFD2}" srcOrd="4" destOrd="0" presId="urn:microsoft.com/office/officeart/2009/3/layout/IncreasingArrowsProcess"/>
    <dgm:cxn modelId="{483B071B-8978-4A73-A22F-EE59D52443D5}" type="presParOf" srcId="{1CB78C48-49D8-4068-84E4-B165A45596A8}" destId="{5CC5DCCE-876E-45C9-A6E2-7CC7054965D6}" srcOrd="5" destOrd="0" presId="urn:microsoft.com/office/officeart/2009/3/layout/IncreasingArrowsProcess"/>
    <dgm:cxn modelId="{367CB30F-EC04-4493-8E99-DC481B86FE8E}" type="presParOf" srcId="{1CB78C48-49D8-4068-84E4-B165A45596A8}" destId="{8134B1E4-C03C-4451-B54F-9D96D0F62337}" srcOrd="6" destOrd="0" presId="urn:microsoft.com/office/officeart/2009/3/layout/IncreasingArrowsProcess"/>
    <dgm:cxn modelId="{59F75682-7CAB-49C9-9D20-941A97F71FA9}" type="presParOf" srcId="{1CB78C48-49D8-4068-84E4-B165A45596A8}" destId="{6B0451D9-1615-4473-9A09-0B54E6BA06F2}"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68738F-D4B9-4938-ACB6-00299A9829FE}" type="doc">
      <dgm:prSet loTypeId="urn:microsoft.com/office/officeart/2005/8/layout/chart3" loCatId="cycle" qsTypeId="urn:microsoft.com/office/officeart/2005/8/quickstyle/simple1" qsCatId="simple" csTypeId="urn:microsoft.com/office/officeart/2005/8/colors/accent1_2" csCatId="accent1" phldr="1"/>
      <dgm:spPr/>
    </dgm:pt>
    <dgm:pt modelId="{458BE449-9146-4F83-B9F4-09AAE89A52FE}">
      <dgm:prSet/>
      <dgm:spPr/>
      <dgm:t>
        <a:bodyPr/>
        <a:lstStyle/>
        <a:p>
          <a:r>
            <a:rPr lang="sv-SE"/>
            <a:t>”Jag såg saker jag inte sett förut</a:t>
          </a:r>
          <a:br>
            <a:rPr lang="sv-SE"/>
          </a:br>
          <a:r>
            <a:rPr lang="sv-SE"/>
            <a:t>– det här måste vi ta tag i”</a:t>
          </a:r>
        </a:p>
      </dgm:t>
    </dgm:pt>
    <dgm:pt modelId="{7D05818D-9E36-41C3-A68B-35CC562EEFB5}" type="parTrans" cxnId="{B3D60499-3B45-4804-BC72-579565D55F45}">
      <dgm:prSet/>
      <dgm:spPr/>
      <dgm:t>
        <a:bodyPr/>
        <a:lstStyle/>
        <a:p>
          <a:endParaRPr lang="sv-SE"/>
        </a:p>
      </dgm:t>
    </dgm:pt>
    <dgm:pt modelId="{A7F7433B-0392-47A8-B0C9-3363DB3F6321}" type="sibTrans" cxnId="{B3D60499-3B45-4804-BC72-579565D55F45}">
      <dgm:prSet/>
      <dgm:spPr/>
      <dgm:t>
        <a:bodyPr/>
        <a:lstStyle/>
        <a:p>
          <a:endParaRPr lang="sv-SE"/>
        </a:p>
      </dgm:t>
    </dgm:pt>
    <dgm:pt modelId="{C16A6D75-3328-4FDF-82B8-32CE87376B13}">
      <dgm:prSet/>
      <dgm:spPr/>
      <dgm:t>
        <a:bodyPr/>
        <a:lstStyle/>
        <a:p>
          <a:r>
            <a:rPr lang="sv-SE"/>
            <a:t>”Det blev tydligt hur vi behöver stötta cheferna bättre”</a:t>
          </a:r>
        </a:p>
      </dgm:t>
    </dgm:pt>
    <dgm:pt modelId="{A645486E-170F-4370-9D65-23FDD0683EDC}" type="parTrans" cxnId="{E7B2362D-EF73-4D53-A055-4D558A7A753E}">
      <dgm:prSet/>
      <dgm:spPr/>
      <dgm:t>
        <a:bodyPr/>
        <a:lstStyle/>
        <a:p>
          <a:endParaRPr lang="sv-SE"/>
        </a:p>
      </dgm:t>
    </dgm:pt>
    <dgm:pt modelId="{1DFC7C4A-F63D-4F74-95DC-692C5A632299}" type="sibTrans" cxnId="{E7B2362D-EF73-4D53-A055-4D558A7A753E}">
      <dgm:prSet/>
      <dgm:spPr/>
      <dgm:t>
        <a:bodyPr/>
        <a:lstStyle/>
        <a:p>
          <a:endParaRPr lang="sv-SE"/>
        </a:p>
      </dgm:t>
    </dgm:pt>
    <dgm:pt modelId="{217FBDB2-02E2-4312-8C60-B0D2C1BECDE9}">
      <dgm:prSet/>
      <dgm:spPr/>
      <dgm:t>
        <a:bodyPr/>
        <a:lstStyle/>
        <a:p>
          <a:r>
            <a:rPr lang="sv-SE"/>
            <a:t>”Det här är ett underlag vi kan fatta beslut på”</a:t>
          </a:r>
        </a:p>
      </dgm:t>
    </dgm:pt>
    <dgm:pt modelId="{B4923A49-3418-46FA-B37D-B459D91BB8AB}" type="parTrans" cxnId="{73E948F8-DC09-4A22-A1F0-75D904F03C04}">
      <dgm:prSet/>
      <dgm:spPr/>
      <dgm:t>
        <a:bodyPr/>
        <a:lstStyle/>
        <a:p>
          <a:endParaRPr lang="sv-SE"/>
        </a:p>
      </dgm:t>
    </dgm:pt>
    <dgm:pt modelId="{FFA6B861-6675-46E2-AFCA-36D53F454CE7}" type="sibTrans" cxnId="{73E948F8-DC09-4A22-A1F0-75D904F03C04}">
      <dgm:prSet/>
      <dgm:spPr/>
      <dgm:t>
        <a:bodyPr/>
        <a:lstStyle/>
        <a:p>
          <a:endParaRPr lang="sv-SE"/>
        </a:p>
      </dgm:t>
    </dgm:pt>
    <dgm:pt modelId="{D42CB54C-D69E-45F8-A2B4-E80812ADFA61}">
      <dgm:prSet phldrT="[Text]"/>
      <dgm:spPr/>
      <dgm:t>
        <a:bodyPr/>
        <a:lstStyle/>
        <a:p>
          <a:r>
            <a:rPr lang="sv-SE"/>
            <a:t>”Nu känns det som att vi faktiskt blir hörda”</a:t>
          </a:r>
        </a:p>
      </dgm:t>
    </dgm:pt>
    <dgm:pt modelId="{084D3AF3-8C50-4BA2-B2D6-91292461664B}" type="parTrans" cxnId="{BF4C5BFF-0940-4D5D-85F4-C2758AD0B512}">
      <dgm:prSet/>
      <dgm:spPr/>
      <dgm:t>
        <a:bodyPr/>
        <a:lstStyle/>
        <a:p>
          <a:endParaRPr lang="sv-SE"/>
        </a:p>
      </dgm:t>
    </dgm:pt>
    <dgm:pt modelId="{30CA9775-D4DD-4171-A9E2-4A5A62B78CBC}" type="sibTrans" cxnId="{BF4C5BFF-0940-4D5D-85F4-C2758AD0B512}">
      <dgm:prSet/>
      <dgm:spPr/>
      <dgm:t>
        <a:bodyPr/>
        <a:lstStyle/>
        <a:p>
          <a:endParaRPr lang="sv-SE"/>
        </a:p>
      </dgm:t>
    </dgm:pt>
    <dgm:pt modelId="{1D81106E-F50D-4311-8E0C-FC58E636FBD7}" type="pres">
      <dgm:prSet presAssocID="{F168738F-D4B9-4938-ACB6-00299A9829FE}" presName="compositeShape" presStyleCnt="0">
        <dgm:presLayoutVars>
          <dgm:chMax val="7"/>
          <dgm:dir/>
          <dgm:resizeHandles val="exact"/>
        </dgm:presLayoutVars>
      </dgm:prSet>
      <dgm:spPr/>
    </dgm:pt>
    <dgm:pt modelId="{FE9BFDCF-DDC8-4D3C-B581-2806ACE61054}" type="pres">
      <dgm:prSet presAssocID="{F168738F-D4B9-4938-ACB6-00299A9829FE}" presName="wedge1" presStyleLbl="node1" presStyleIdx="0" presStyleCnt="4"/>
      <dgm:spPr/>
    </dgm:pt>
    <dgm:pt modelId="{C9C09EA5-DA11-49B5-93C7-993C2ABB8D5A}" type="pres">
      <dgm:prSet presAssocID="{F168738F-D4B9-4938-ACB6-00299A9829FE}" presName="wedge1Tx" presStyleLbl="node1" presStyleIdx="0" presStyleCnt="4">
        <dgm:presLayoutVars>
          <dgm:chMax val="0"/>
          <dgm:chPref val="0"/>
          <dgm:bulletEnabled val="1"/>
        </dgm:presLayoutVars>
      </dgm:prSet>
      <dgm:spPr/>
    </dgm:pt>
    <dgm:pt modelId="{8829C55F-A74D-488E-BE4B-EEC70CCFBEA6}" type="pres">
      <dgm:prSet presAssocID="{F168738F-D4B9-4938-ACB6-00299A9829FE}" presName="wedge2" presStyleLbl="node1" presStyleIdx="1" presStyleCnt="4"/>
      <dgm:spPr/>
    </dgm:pt>
    <dgm:pt modelId="{54AB9959-130E-4A08-8119-A267E8D17067}" type="pres">
      <dgm:prSet presAssocID="{F168738F-D4B9-4938-ACB6-00299A9829FE}" presName="wedge2Tx" presStyleLbl="node1" presStyleIdx="1" presStyleCnt="4">
        <dgm:presLayoutVars>
          <dgm:chMax val="0"/>
          <dgm:chPref val="0"/>
          <dgm:bulletEnabled val="1"/>
        </dgm:presLayoutVars>
      </dgm:prSet>
      <dgm:spPr/>
    </dgm:pt>
    <dgm:pt modelId="{E840D1D5-351E-4C1C-85C0-FB713A20ED4A}" type="pres">
      <dgm:prSet presAssocID="{F168738F-D4B9-4938-ACB6-00299A9829FE}" presName="wedge3" presStyleLbl="node1" presStyleIdx="2" presStyleCnt="4"/>
      <dgm:spPr/>
    </dgm:pt>
    <dgm:pt modelId="{6EAF2B1F-854B-468B-8076-8B967BC0CD1C}" type="pres">
      <dgm:prSet presAssocID="{F168738F-D4B9-4938-ACB6-00299A9829FE}" presName="wedge3Tx" presStyleLbl="node1" presStyleIdx="2" presStyleCnt="4">
        <dgm:presLayoutVars>
          <dgm:chMax val="0"/>
          <dgm:chPref val="0"/>
          <dgm:bulletEnabled val="1"/>
        </dgm:presLayoutVars>
      </dgm:prSet>
      <dgm:spPr/>
    </dgm:pt>
    <dgm:pt modelId="{04309C1C-6A6D-481D-BBC0-0807ECF4E793}" type="pres">
      <dgm:prSet presAssocID="{F168738F-D4B9-4938-ACB6-00299A9829FE}" presName="wedge4" presStyleLbl="node1" presStyleIdx="3" presStyleCnt="4"/>
      <dgm:spPr/>
    </dgm:pt>
    <dgm:pt modelId="{EE97F402-66D7-442A-8D53-E3735EDDE15C}" type="pres">
      <dgm:prSet presAssocID="{F168738F-D4B9-4938-ACB6-00299A9829FE}" presName="wedge4Tx" presStyleLbl="node1" presStyleIdx="3" presStyleCnt="4">
        <dgm:presLayoutVars>
          <dgm:chMax val="0"/>
          <dgm:chPref val="0"/>
          <dgm:bulletEnabled val="1"/>
        </dgm:presLayoutVars>
      </dgm:prSet>
      <dgm:spPr/>
    </dgm:pt>
  </dgm:ptLst>
  <dgm:cxnLst>
    <dgm:cxn modelId="{BA821224-D96C-43D8-A9F8-E22C4CF6307F}" type="presOf" srcId="{217FBDB2-02E2-4312-8C60-B0D2C1BECDE9}" destId="{FE9BFDCF-DDC8-4D3C-B581-2806ACE61054}" srcOrd="0" destOrd="0" presId="urn:microsoft.com/office/officeart/2005/8/layout/chart3"/>
    <dgm:cxn modelId="{E7B2362D-EF73-4D53-A055-4D558A7A753E}" srcId="{F168738F-D4B9-4938-ACB6-00299A9829FE}" destId="{C16A6D75-3328-4FDF-82B8-32CE87376B13}" srcOrd="3" destOrd="0" parTransId="{A645486E-170F-4370-9D65-23FDD0683EDC}" sibTransId="{1DFC7C4A-F63D-4F74-95DC-692C5A632299}"/>
    <dgm:cxn modelId="{0DF1204F-6B21-462A-B6D0-5F38E823D050}" type="presOf" srcId="{458BE449-9146-4F83-B9F4-09AAE89A52FE}" destId="{6EAF2B1F-854B-468B-8076-8B967BC0CD1C}" srcOrd="1" destOrd="0" presId="urn:microsoft.com/office/officeart/2005/8/layout/chart3"/>
    <dgm:cxn modelId="{5095DF7E-C674-41AB-B4E8-6D909B03D786}" type="presOf" srcId="{D42CB54C-D69E-45F8-A2B4-E80812ADFA61}" destId="{54AB9959-130E-4A08-8119-A267E8D17067}" srcOrd="1" destOrd="0" presId="urn:microsoft.com/office/officeart/2005/8/layout/chart3"/>
    <dgm:cxn modelId="{BBBCEE8A-FC1A-4B73-A8A0-D13D4C6C4EF2}" type="presOf" srcId="{F168738F-D4B9-4938-ACB6-00299A9829FE}" destId="{1D81106E-F50D-4311-8E0C-FC58E636FBD7}" srcOrd="0" destOrd="0" presId="urn:microsoft.com/office/officeart/2005/8/layout/chart3"/>
    <dgm:cxn modelId="{B3D60499-3B45-4804-BC72-579565D55F45}" srcId="{F168738F-D4B9-4938-ACB6-00299A9829FE}" destId="{458BE449-9146-4F83-B9F4-09AAE89A52FE}" srcOrd="2" destOrd="0" parTransId="{7D05818D-9E36-41C3-A68B-35CC562EEFB5}" sibTransId="{A7F7433B-0392-47A8-B0C9-3363DB3F6321}"/>
    <dgm:cxn modelId="{DA9703A6-A42E-4E4A-936C-F36C45C6FD40}" type="presOf" srcId="{C16A6D75-3328-4FDF-82B8-32CE87376B13}" destId="{EE97F402-66D7-442A-8D53-E3735EDDE15C}" srcOrd="1" destOrd="0" presId="urn:microsoft.com/office/officeart/2005/8/layout/chart3"/>
    <dgm:cxn modelId="{DD69C1B9-E3A9-44EE-9095-D0174B7CAA2C}" type="presOf" srcId="{458BE449-9146-4F83-B9F4-09AAE89A52FE}" destId="{E840D1D5-351E-4C1C-85C0-FB713A20ED4A}" srcOrd="0" destOrd="0" presId="urn:microsoft.com/office/officeart/2005/8/layout/chart3"/>
    <dgm:cxn modelId="{9EF831BD-CFFD-4581-9DAE-E5C3A9688C1C}" type="presOf" srcId="{D42CB54C-D69E-45F8-A2B4-E80812ADFA61}" destId="{8829C55F-A74D-488E-BE4B-EEC70CCFBEA6}" srcOrd="0" destOrd="0" presId="urn:microsoft.com/office/officeart/2005/8/layout/chart3"/>
    <dgm:cxn modelId="{DBE7A9C0-CE90-4C9C-8D99-B24330DAEA2F}" type="presOf" srcId="{C16A6D75-3328-4FDF-82B8-32CE87376B13}" destId="{04309C1C-6A6D-481D-BBC0-0807ECF4E793}" srcOrd="0" destOrd="0" presId="urn:microsoft.com/office/officeart/2005/8/layout/chart3"/>
    <dgm:cxn modelId="{70CFEDC2-DD0A-4C22-971B-1533401DEBDA}" type="presOf" srcId="{217FBDB2-02E2-4312-8C60-B0D2C1BECDE9}" destId="{C9C09EA5-DA11-49B5-93C7-993C2ABB8D5A}" srcOrd="1" destOrd="0" presId="urn:microsoft.com/office/officeart/2005/8/layout/chart3"/>
    <dgm:cxn modelId="{73E948F8-DC09-4A22-A1F0-75D904F03C04}" srcId="{F168738F-D4B9-4938-ACB6-00299A9829FE}" destId="{217FBDB2-02E2-4312-8C60-B0D2C1BECDE9}" srcOrd="0" destOrd="0" parTransId="{B4923A49-3418-46FA-B37D-B459D91BB8AB}" sibTransId="{FFA6B861-6675-46E2-AFCA-36D53F454CE7}"/>
    <dgm:cxn modelId="{BF4C5BFF-0940-4D5D-85F4-C2758AD0B512}" srcId="{F168738F-D4B9-4938-ACB6-00299A9829FE}" destId="{D42CB54C-D69E-45F8-A2B4-E80812ADFA61}" srcOrd="1" destOrd="0" parTransId="{084D3AF3-8C50-4BA2-B2D6-91292461664B}" sibTransId="{30CA9775-D4DD-4171-A9E2-4A5A62B78CBC}"/>
    <dgm:cxn modelId="{93662B32-0416-4673-9443-F51E237D5B3B}" type="presParOf" srcId="{1D81106E-F50D-4311-8E0C-FC58E636FBD7}" destId="{FE9BFDCF-DDC8-4D3C-B581-2806ACE61054}" srcOrd="0" destOrd="0" presId="urn:microsoft.com/office/officeart/2005/8/layout/chart3"/>
    <dgm:cxn modelId="{64EE0DE7-4414-4EB4-BFB9-E66E3BD50EA4}" type="presParOf" srcId="{1D81106E-F50D-4311-8E0C-FC58E636FBD7}" destId="{C9C09EA5-DA11-49B5-93C7-993C2ABB8D5A}" srcOrd="1" destOrd="0" presId="urn:microsoft.com/office/officeart/2005/8/layout/chart3"/>
    <dgm:cxn modelId="{63C15168-9120-4E3A-994E-CEA3B33E0AA5}" type="presParOf" srcId="{1D81106E-F50D-4311-8E0C-FC58E636FBD7}" destId="{8829C55F-A74D-488E-BE4B-EEC70CCFBEA6}" srcOrd="2" destOrd="0" presId="urn:microsoft.com/office/officeart/2005/8/layout/chart3"/>
    <dgm:cxn modelId="{2D8FFB2D-DF36-48E9-9F78-C25E19F7DFFC}" type="presParOf" srcId="{1D81106E-F50D-4311-8E0C-FC58E636FBD7}" destId="{54AB9959-130E-4A08-8119-A267E8D17067}" srcOrd="3" destOrd="0" presId="urn:microsoft.com/office/officeart/2005/8/layout/chart3"/>
    <dgm:cxn modelId="{53A3BA8A-B852-4316-ACFB-00B38B61B627}" type="presParOf" srcId="{1D81106E-F50D-4311-8E0C-FC58E636FBD7}" destId="{E840D1D5-351E-4C1C-85C0-FB713A20ED4A}" srcOrd="4" destOrd="0" presId="urn:microsoft.com/office/officeart/2005/8/layout/chart3"/>
    <dgm:cxn modelId="{10D8E76B-1227-42C0-9545-FDAE6BEF7EF7}" type="presParOf" srcId="{1D81106E-F50D-4311-8E0C-FC58E636FBD7}" destId="{6EAF2B1F-854B-468B-8076-8B967BC0CD1C}" srcOrd="5" destOrd="0" presId="urn:microsoft.com/office/officeart/2005/8/layout/chart3"/>
    <dgm:cxn modelId="{D166D080-B4A1-4F0E-B4C2-61014EFC0876}" type="presParOf" srcId="{1D81106E-F50D-4311-8E0C-FC58E636FBD7}" destId="{04309C1C-6A6D-481D-BBC0-0807ECF4E793}" srcOrd="6" destOrd="0" presId="urn:microsoft.com/office/officeart/2005/8/layout/chart3"/>
    <dgm:cxn modelId="{F9E67117-15F7-46AB-821F-E349B6FE26C5}" type="presParOf" srcId="{1D81106E-F50D-4311-8E0C-FC58E636FBD7}" destId="{EE97F402-66D7-442A-8D53-E3735EDDE15C}"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ABC3B7-6C9A-4A85-8706-E75ECC3EC68D}"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sv-SE"/>
        </a:p>
      </dgm:t>
    </dgm:pt>
    <dgm:pt modelId="{683129D9-5115-4BA8-880E-F74D4173B826}">
      <dgm:prSet/>
      <dgm:spPr/>
      <dgm:t>
        <a:bodyPr/>
        <a:lstStyle/>
        <a:p>
          <a:r>
            <a:rPr lang="sv-SE"/>
            <a:t>Boka vägledning hos Suntarbetsliv</a:t>
          </a:r>
        </a:p>
      </dgm:t>
    </dgm:pt>
    <dgm:pt modelId="{19522285-17B9-4D3B-9CEF-086D36439D87}" type="parTrans" cxnId="{2170C39D-5D73-485B-944C-BF781B802D7C}">
      <dgm:prSet/>
      <dgm:spPr/>
      <dgm:t>
        <a:bodyPr/>
        <a:lstStyle/>
        <a:p>
          <a:endParaRPr lang="sv-SE"/>
        </a:p>
      </dgm:t>
    </dgm:pt>
    <dgm:pt modelId="{78C56B79-B01B-4BA5-93B9-ADE379B5BE7F}" type="sibTrans" cxnId="{2170C39D-5D73-485B-944C-BF781B802D7C}">
      <dgm:prSet/>
      <dgm:spPr/>
      <dgm:t>
        <a:bodyPr/>
        <a:lstStyle/>
        <a:p>
          <a:endParaRPr lang="sv-SE"/>
        </a:p>
      </dgm:t>
    </dgm:pt>
    <dgm:pt modelId="{3CCE6C76-F270-43F7-9C85-049C73C55C98}">
      <dgm:prSet/>
      <dgm:spPr/>
      <dgm:t>
        <a:bodyPr/>
        <a:lstStyle/>
        <a:p>
          <a:r>
            <a:rPr lang="sv-SE"/>
            <a:t>Nationellt nätverk för processledare</a:t>
          </a:r>
        </a:p>
      </dgm:t>
    </dgm:pt>
    <dgm:pt modelId="{AA9595A8-69DF-41D0-9C4A-BF27EC5D0E80}" type="parTrans" cxnId="{4130D128-BFDA-427A-B5AD-BB0580FD0FFA}">
      <dgm:prSet/>
      <dgm:spPr/>
      <dgm:t>
        <a:bodyPr/>
        <a:lstStyle/>
        <a:p>
          <a:endParaRPr lang="sv-SE"/>
        </a:p>
      </dgm:t>
    </dgm:pt>
    <dgm:pt modelId="{69FA9C7B-A907-4879-9ADE-2B43EF4A7D6C}" type="sibTrans" cxnId="{4130D128-BFDA-427A-B5AD-BB0580FD0FFA}">
      <dgm:prSet/>
      <dgm:spPr/>
      <dgm:t>
        <a:bodyPr/>
        <a:lstStyle/>
        <a:p>
          <a:endParaRPr lang="sv-SE"/>
        </a:p>
      </dgm:t>
    </dgm:pt>
    <dgm:pt modelId="{9BAAB633-A2DB-4460-A56E-C3736A462750}">
      <dgm:prSet/>
      <dgm:spPr/>
      <dgm:t>
        <a:bodyPr/>
        <a:lstStyle/>
        <a:p>
          <a:r>
            <a:rPr lang="sv-SE"/>
            <a:t>Tips på upplägg och genomförande – både innan man sätter igång och steg för steg</a:t>
          </a:r>
        </a:p>
      </dgm:t>
    </dgm:pt>
    <dgm:pt modelId="{E8EFC2BC-CE1F-4C1A-898A-9FCC54272FFB}" type="parTrans" cxnId="{C63F0A89-FF29-4AB2-B028-00146CB97A57}">
      <dgm:prSet/>
      <dgm:spPr/>
      <dgm:t>
        <a:bodyPr/>
        <a:lstStyle/>
        <a:p>
          <a:endParaRPr lang="sv-SE"/>
        </a:p>
      </dgm:t>
    </dgm:pt>
    <dgm:pt modelId="{ABEA29F9-2DB7-4675-A0CF-040A0292A9A8}" type="sibTrans" cxnId="{C63F0A89-FF29-4AB2-B028-00146CB97A57}">
      <dgm:prSet/>
      <dgm:spPr/>
      <dgm:t>
        <a:bodyPr/>
        <a:lstStyle/>
        <a:p>
          <a:endParaRPr lang="sv-SE"/>
        </a:p>
      </dgm:t>
    </dgm:pt>
    <dgm:pt modelId="{DBB47309-1393-4DC6-9E2E-D76B456B9483}" type="pres">
      <dgm:prSet presAssocID="{C1ABC3B7-6C9A-4A85-8706-E75ECC3EC68D}" presName="Name0" presStyleCnt="0">
        <dgm:presLayoutVars>
          <dgm:dir/>
          <dgm:resizeHandles val="exact"/>
        </dgm:presLayoutVars>
      </dgm:prSet>
      <dgm:spPr/>
    </dgm:pt>
    <dgm:pt modelId="{ECAFD6AC-41BC-48C5-BD0D-1111F6EA6556}" type="pres">
      <dgm:prSet presAssocID="{C1ABC3B7-6C9A-4A85-8706-E75ECC3EC68D}" presName="bkgdShp" presStyleLbl="alignAccFollowNode1" presStyleIdx="0" presStyleCnt="1" custLinFactNeighborX="-1645" custLinFactNeighborY="8835"/>
      <dgm:spPr/>
    </dgm:pt>
    <dgm:pt modelId="{D32ACE34-2B5F-46B0-AE4C-DF264C9C44E8}" type="pres">
      <dgm:prSet presAssocID="{C1ABC3B7-6C9A-4A85-8706-E75ECC3EC68D}" presName="linComp" presStyleCnt="0"/>
      <dgm:spPr/>
    </dgm:pt>
    <dgm:pt modelId="{1C23A8CE-886F-4085-9BB0-ED9EB8FD10A3}" type="pres">
      <dgm:prSet presAssocID="{683129D9-5115-4BA8-880E-F74D4173B826}" presName="compNode" presStyleCnt="0"/>
      <dgm:spPr/>
    </dgm:pt>
    <dgm:pt modelId="{F682DD10-14A7-4CFD-A856-8B0D105FC690}" type="pres">
      <dgm:prSet presAssocID="{683129D9-5115-4BA8-880E-F74D4173B826}" presName="node" presStyleLbl="node1" presStyleIdx="0" presStyleCnt="3">
        <dgm:presLayoutVars>
          <dgm:bulletEnabled val="1"/>
        </dgm:presLayoutVars>
      </dgm:prSet>
      <dgm:spPr/>
    </dgm:pt>
    <dgm:pt modelId="{1D1CD219-EA75-4D12-9E3D-CA881CA44F6D}" type="pres">
      <dgm:prSet presAssocID="{683129D9-5115-4BA8-880E-F74D4173B826}" presName="invisiNode" presStyleLbl="node1" presStyleIdx="0" presStyleCnt="3"/>
      <dgm:spPr/>
    </dgm:pt>
    <dgm:pt modelId="{C0D662FC-2CB8-4777-ABFF-0E23BDAA9EC6}" type="pres">
      <dgm:prSet presAssocID="{683129D9-5115-4BA8-880E-F74D4173B826}" presName="imagNode" presStyleLbl="fgImgPlace1" presStyleIdx="0" presStyleCnt="3"/>
      <dgm:spPr>
        <a:blipFill>
          <a:blip xmlns:r="http://schemas.openxmlformats.org/officeDocument/2006/relationships" r:embed="rId1"/>
          <a:srcRect/>
          <a:stretch>
            <a:fillRect t="-31000" b="-31000"/>
          </a:stretch>
        </a:blipFill>
      </dgm:spPr>
    </dgm:pt>
    <dgm:pt modelId="{002B2356-ED05-4D4D-B5C4-7A47C866494B}" type="pres">
      <dgm:prSet presAssocID="{78C56B79-B01B-4BA5-93B9-ADE379B5BE7F}" presName="sibTrans" presStyleLbl="sibTrans2D1" presStyleIdx="0" presStyleCnt="0"/>
      <dgm:spPr/>
    </dgm:pt>
    <dgm:pt modelId="{E7CD2EA9-631E-4213-83E4-25ABB9557ED2}" type="pres">
      <dgm:prSet presAssocID="{3CCE6C76-F270-43F7-9C85-049C73C55C98}" presName="compNode" presStyleCnt="0"/>
      <dgm:spPr/>
    </dgm:pt>
    <dgm:pt modelId="{2B874E5F-AC11-495B-B977-77EB837E698E}" type="pres">
      <dgm:prSet presAssocID="{3CCE6C76-F270-43F7-9C85-049C73C55C98}" presName="node" presStyleLbl="node1" presStyleIdx="1" presStyleCnt="3">
        <dgm:presLayoutVars>
          <dgm:bulletEnabled val="1"/>
        </dgm:presLayoutVars>
      </dgm:prSet>
      <dgm:spPr/>
    </dgm:pt>
    <dgm:pt modelId="{300D3107-1B0B-4E09-A2EE-812841651E1D}" type="pres">
      <dgm:prSet presAssocID="{3CCE6C76-F270-43F7-9C85-049C73C55C98}" presName="invisiNode" presStyleLbl="node1" presStyleIdx="1" presStyleCnt="3"/>
      <dgm:spPr/>
    </dgm:pt>
    <dgm:pt modelId="{72A7C076-A75E-4D30-8BB6-F53D76705FBD}" type="pres">
      <dgm:prSet presAssocID="{3CCE6C76-F270-43F7-9C85-049C73C55C98}" presName="imagNode" presStyleLbl="fgImgPlace1" presStyleIdx="1" presStyleCnt="3"/>
      <dgm:spPr>
        <a:blipFill dpi="0" rotWithShape="1">
          <a:blip xmlns:r="http://schemas.openxmlformats.org/officeDocument/2006/relationships" r:embed="rId2">
            <a:extLst>
              <a:ext uri="{96DAC541-7B7A-43D3-8B79-37D633B846F1}">
                <asvg:svgBlip xmlns:asvg="http://schemas.microsoft.com/office/drawing/2016/SVG/main" r:embed="rId3"/>
              </a:ext>
            </a:extLst>
          </a:blip>
          <a:srcRect/>
          <a:stretch>
            <a:fillRect l="23695" t="-4150" r="24931" b="-6815"/>
          </a:stretch>
        </a:blipFill>
      </dgm:spPr>
      <dgm:extLst>
        <a:ext uri="{E40237B7-FDA0-4F09-8148-C483321AD2D9}">
          <dgm14:cNvPr xmlns:dgm14="http://schemas.microsoft.com/office/drawing/2010/diagram" id="0" name="" descr="Anslutningar med hel fyllning"/>
        </a:ext>
      </dgm:extLst>
    </dgm:pt>
    <dgm:pt modelId="{D4DCA8B5-0AC8-4656-B60F-59797CCEB599}" type="pres">
      <dgm:prSet presAssocID="{69FA9C7B-A907-4879-9ADE-2B43EF4A7D6C}" presName="sibTrans" presStyleLbl="sibTrans2D1" presStyleIdx="0" presStyleCnt="0"/>
      <dgm:spPr/>
    </dgm:pt>
    <dgm:pt modelId="{BA4CFBD0-E29B-4382-94AB-AE9B8DED43C1}" type="pres">
      <dgm:prSet presAssocID="{9BAAB633-A2DB-4460-A56E-C3736A462750}" presName="compNode" presStyleCnt="0"/>
      <dgm:spPr/>
    </dgm:pt>
    <dgm:pt modelId="{BD671C68-D4EE-4F8E-BF82-DBAC9838A3EE}" type="pres">
      <dgm:prSet presAssocID="{9BAAB633-A2DB-4460-A56E-C3736A462750}" presName="node" presStyleLbl="node1" presStyleIdx="2" presStyleCnt="3">
        <dgm:presLayoutVars>
          <dgm:bulletEnabled val="1"/>
        </dgm:presLayoutVars>
      </dgm:prSet>
      <dgm:spPr/>
    </dgm:pt>
    <dgm:pt modelId="{C2523439-3A46-45FE-8557-397EC0FDA77F}" type="pres">
      <dgm:prSet presAssocID="{9BAAB633-A2DB-4460-A56E-C3736A462750}" presName="invisiNode" presStyleLbl="node1" presStyleIdx="2" presStyleCnt="3"/>
      <dgm:spPr/>
    </dgm:pt>
    <dgm:pt modelId="{B15F7EFC-5438-465E-8141-513DAA5FE613}" type="pres">
      <dgm:prSet presAssocID="{9BAAB633-A2DB-4460-A56E-C3736A462750}" presName="imagNode" presStyleLbl="fgImgPlace1" presStyleIdx="2" presStyleCnt="3"/>
      <dgm:spPr>
        <a:blipFill dpi="0" rotWithShape="1">
          <a:blip xmlns:r="http://schemas.openxmlformats.org/officeDocument/2006/relationships" r:embed="rId4">
            <a:extLst>
              <a:ext uri="{96DAC541-7B7A-43D3-8B79-37D633B846F1}">
                <asvg:svgBlip xmlns:asvg="http://schemas.microsoft.com/office/drawing/2016/SVG/main" r:embed="rId5"/>
              </a:ext>
            </a:extLst>
          </a:blip>
          <a:srcRect/>
          <a:stretch>
            <a:fillRect l="24892" t="-1610" r="26106" b="-4236"/>
          </a:stretch>
        </a:blipFill>
      </dgm:spPr>
      <dgm:extLst>
        <a:ext uri="{E40237B7-FDA0-4F09-8148-C483321AD2D9}">
          <dgm14:cNvPr xmlns:dgm14="http://schemas.microsoft.com/office/drawing/2010/diagram" id="0" name="" descr="Vägskyltar kontur"/>
        </a:ext>
      </dgm:extLst>
    </dgm:pt>
  </dgm:ptLst>
  <dgm:cxnLst>
    <dgm:cxn modelId="{5BE75300-B731-4EEA-8EC0-B8DBEB8EA993}" type="presOf" srcId="{683129D9-5115-4BA8-880E-F74D4173B826}" destId="{F682DD10-14A7-4CFD-A856-8B0D105FC690}" srcOrd="0" destOrd="0" presId="urn:microsoft.com/office/officeart/2005/8/layout/pList2"/>
    <dgm:cxn modelId="{15487F01-2C9B-42CF-A166-6EACD6FC8B65}" type="presOf" srcId="{78C56B79-B01B-4BA5-93B9-ADE379B5BE7F}" destId="{002B2356-ED05-4D4D-B5C4-7A47C866494B}" srcOrd="0" destOrd="0" presId="urn:microsoft.com/office/officeart/2005/8/layout/pList2"/>
    <dgm:cxn modelId="{4130D128-BFDA-427A-B5AD-BB0580FD0FFA}" srcId="{C1ABC3B7-6C9A-4A85-8706-E75ECC3EC68D}" destId="{3CCE6C76-F270-43F7-9C85-049C73C55C98}" srcOrd="1" destOrd="0" parTransId="{AA9595A8-69DF-41D0-9C4A-BF27EC5D0E80}" sibTransId="{69FA9C7B-A907-4879-9ADE-2B43EF4A7D6C}"/>
    <dgm:cxn modelId="{94AB8885-E088-41C5-8093-19C6ACFA8FB9}" type="presOf" srcId="{C1ABC3B7-6C9A-4A85-8706-E75ECC3EC68D}" destId="{DBB47309-1393-4DC6-9E2E-D76B456B9483}" srcOrd="0" destOrd="0" presId="urn:microsoft.com/office/officeart/2005/8/layout/pList2"/>
    <dgm:cxn modelId="{C63F0A89-FF29-4AB2-B028-00146CB97A57}" srcId="{C1ABC3B7-6C9A-4A85-8706-E75ECC3EC68D}" destId="{9BAAB633-A2DB-4460-A56E-C3736A462750}" srcOrd="2" destOrd="0" parTransId="{E8EFC2BC-CE1F-4C1A-898A-9FCC54272FFB}" sibTransId="{ABEA29F9-2DB7-4675-A0CF-040A0292A9A8}"/>
    <dgm:cxn modelId="{E8FAB196-89D1-4CE2-BB39-C6963F2DCE3C}" type="presOf" srcId="{3CCE6C76-F270-43F7-9C85-049C73C55C98}" destId="{2B874E5F-AC11-495B-B977-77EB837E698E}" srcOrd="0" destOrd="0" presId="urn:microsoft.com/office/officeart/2005/8/layout/pList2"/>
    <dgm:cxn modelId="{2170C39D-5D73-485B-944C-BF781B802D7C}" srcId="{C1ABC3B7-6C9A-4A85-8706-E75ECC3EC68D}" destId="{683129D9-5115-4BA8-880E-F74D4173B826}" srcOrd="0" destOrd="0" parTransId="{19522285-17B9-4D3B-9CEF-086D36439D87}" sibTransId="{78C56B79-B01B-4BA5-93B9-ADE379B5BE7F}"/>
    <dgm:cxn modelId="{B3E821A4-258B-411F-B856-CF9400CDA047}" type="presOf" srcId="{69FA9C7B-A907-4879-9ADE-2B43EF4A7D6C}" destId="{D4DCA8B5-0AC8-4656-B60F-59797CCEB599}" srcOrd="0" destOrd="0" presId="urn:microsoft.com/office/officeart/2005/8/layout/pList2"/>
    <dgm:cxn modelId="{AEEF25E7-ABB9-49A6-8EE2-5C858CB02296}" type="presOf" srcId="{9BAAB633-A2DB-4460-A56E-C3736A462750}" destId="{BD671C68-D4EE-4F8E-BF82-DBAC9838A3EE}" srcOrd="0" destOrd="0" presId="urn:microsoft.com/office/officeart/2005/8/layout/pList2"/>
    <dgm:cxn modelId="{72B92002-7DAE-48C1-B38E-24B053D40F12}" type="presParOf" srcId="{DBB47309-1393-4DC6-9E2E-D76B456B9483}" destId="{ECAFD6AC-41BC-48C5-BD0D-1111F6EA6556}" srcOrd="0" destOrd="0" presId="urn:microsoft.com/office/officeart/2005/8/layout/pList2"/>
    <dgm:cxn modelId="{57B19BCB-AA1F-47DB-994B-10C97617456B}" type="presParOf" srcId="{DBB47309-1393-4DC6-9E2E-D76B456B9483}" destId="{D32ACE34-2B5F-46B0-AE4C-DF264C9C44E8}" srcOrd="1" destOrd="0" presId="urn:microsoft.com/office/officeart/2005/8/layout/pList2"/>
    <dgm:cxn modelId="{33455242-4AAD-42FB-A27F-8998871254ED}" type="presParOf" srcId="{D32ACE34-2B5F-46B0-AE4C-DF264C9C44E8}" destId="{1C23A8CE-886F-4085-9BB0-ED9EB8FD10A3}" srcOrd="0" destOrd="0" presId="urn:microsoft.com/office/officeart/2005/8/layout/pList2"/>
    <dgm:cxn modelId="{5137B4F7-AD6F-4351-B6E5-2ADBDC57278F}" type="presParOf" srcId="{1C23A8CE-886F-4085-9BB0-ED9EB8FD10A3}" destId="{F682DD10-14A7-4CFD-A856-8B0D105FC690}" srcOrd="0" destOrd="0" presId="urn:microsoft.com/office/officeart/2005/8/layout/pList2"/>
    <dgm:cxn modelId="{B31B049F-BF37-4C4D-9E35-4EC81D8BEE92}" type="presParOf" srcId="{1C23A8CE-886F-4085-9BB0-ED9EB8FD10A3}" destId="{1D1CD219-EA75-4D12-9E3D-CA881CA44F6D}" srcOrd="1" destOrd="0" presId="urn:microsoft.com/office/officeart/2005/8/layout/pList2"/>
    <dgm:cxn modelId="{8DA34AE7-AFF4-44C6-9F57-01CBB4C00756}" type="presParOf" srcId="{1C23A8CE-886F-4085-9BB0-ED9EB8FD10A3}" destId="{C0D662FC-2CB8-4777-ABFF-0E23BDAA9EC6}" srcOrd="2" destOrd="0" presId="urn:microsoft.com/office/officeart/2005/8/layout/pList2"/>
    <dgm:cxn modelId="{20F0C014-9E21-40AA-A958-E1E020ED9665}" type="presParOf" srcId="{D32ACE34-2B5F-46B0-AE4C-DF264C9C44E8}" destId="{002B2356-ED05-4D4D-B5C4-7A47C866494B}" srcOrd="1" destOrd="0" presId="urn:microsoft.com/office/officeart/2005/8/layout/pList2"/>
    <dgm:cxn modelId="{12603137-CFF4-4AEB-A9BA-2C322323495A}" type="presParOf" srcId="{D32ACE34-2B5F-46B0-AE4C-DF264C9C44E8}" destId="{E7CD2EA9-631E-4213-83E4-25ABB9557ED2}" srcOrd="2" destOrd="0" presId="urn:microsoft.com/office/officeart/2005/8/layout/pList2"/>
    <dgm:cxn modelId="{44726CA7-9C3B-412C-AB1A-553F7AABC80F}" type="presParOf" srcId="{E7CD2EA9-631E-4213-83E4-25ABB9557ED2}" destId="{2B874E5F-AC11-495B-B977-77EB837E698E}" srcOrd="0" destOrd="0" presId="urn:microsoft.com/office/officeart/2005/8/layout/pList2"/>
    <dgm:cxn modelId="{E9AD626D-9C7A-48BF-9CD7-2C4BD916658E}" type="presParOf" srcId="{E7CD2EA9-631E-4213-83E4-25ABB9557ED2}" destId="{300D3107-1B0B-4E09-A2EE-812841651E1D}" srcOrd="1" destOrd="0" presId="urn:microsoft.com/office/officeart/2005/8/layout/pList2"/>
    <dgm:cxn modelId="{0E3BD7E8-1AB5-452B-B612-594527A12F6A}" type="presParOf" srcId="{E7CD2EA9-631E-4213-83E4-25ABB9557ED2}" destId="{72A7C076-A75E-4D30-8BB6-F53D76705FBD}" srcOrd="2" destOrd="0" presId="urn:microsoft.com/office/officeart/2005/8/layout/pList2"/>
    <dgm:cxn modelId="{DAEBF6A2-BED8-45B0-8001-AD8BD9CEEA2F}" type="presParOf" srcId="{D32ACE34-2B5F-46B0-AE4C-DF264C9C44E8}" destId="{D4DCA8B5-0AC8-4656-B60F-59797CCEB599}" srcOrd="3" destOrd="0" presId="urn:microsoft.com/office/officeart/2005/8/layout/pList2"/>
    <dgm:cxn modelId="{59DA6DBC-C9C7-4062-B402-70C66AE62127}" type="presParOf" srcId="{D32ACE34-2B5F-46B0-AE4C-DF264C9C44E8}" destId="{BA4CFBD0-E29B-4382-94AB-AE9B8DED43C1}" srcOrd="4" destOrd="0" presId="urn:microsoft.com/office/officeart/2005/8/layout/pList2"/>
    <dgm:cxn modelId="{014DF987-6798-4084-85C1-C5092B8332F6}" type="presParOf" srcId="{BA4CFBD0-E29B-4382-94AB-AE9B8DED43C1}" destId="{BD671C68-D4EE-4F8E-BF82-DBAC9838A3EE}" srcOrd="0" destOrd="0" presId="urn:microsoft.com/office/officeart/2005/8/layout/pList2"/>
    <dgm:cxn modelId="{81FFB566-34BF-4BFD-9103-B04CB301A5B8}" type="presParOf" srcId="{BA4CFBD0-E29B-4382-94AB-AE9B8DED43C1}" destId="{C2523439-3A46-45FE-8557-397EC0FDA77F}" srcOrd="1" destOrd="0" presId="urn:microsoft.com/office/officeart/2005/8/layout/pList2"/>
    <dgm:cxn modelId="{27204723-BAAE-4848-BC6B-A4EA2ED50D83}" type="presParOf" srcId="{BA4CFBD0-E29B-4382-94AB-AE9B8DED43C1}" destId="{B15F7EFC-5438-465E-8141-513DAA5FE613}"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BD1FD-C772-4E4A-A31A-9608A9F2C46D}">
      <dsp:nvSpPr>
        <dsp:cNvPr id="0" name=""/>
        <dsp:cNvSpPr/>
      </dsp:nvSpPr>
      <dsp:spPr>
        <a:xfrm>
          <a:off x="5795" y="9435"/>
          <a:ext cx="2635214" cy="7176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Font typeface="+mj-lt"/>
            <a:buNone/>
          </a:pPr>
          <a:r>
            <a:rPr lang="sv-SE" sz="1200" b="1" kern="1200"/>
            <a:t>HR-avdelning / central samverkansgrupp</a:t>
          </a:r>
          <a:endParaRPr lang="sv-SE" sz="1200" kern="1200"/>
        </a:p>
      </dsp:txBody>
      <dsp:txXfrm>
        <a:off x="5795" y="9435"/>
        <a:ext cx="2635214" cy="478441"/>
      </dsp:txXfrm>
    </dsp:sp>
    <dsp:sp modelId="{4B00B143-2BE0-4E10-9DD5-133898DA464D}">
      <dsp:nvSpPr>
        <dsp:cNvPr id="0" name=""/>
        <dsp:cNvSpPr/>
      </dsp:nvSpPr>
      <dsp:spPr>
        <a:xfrm>
          <a:off x="545538" y="487876"/>
          <a:ext cx="2635214" cy="1482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200" kern="1200"/>
            <a:t>Inventerar behov av kartläggning av chefers arbetsmiljö.</a:t>
          </a:r>
        </a:p>
        <a:p>
          <a:pPr marL="114300" lvl="1" indent="-114300" algn="l" defTabSz="533400">
            <a:lnSpc>
              <a:spcPct val="90000"/>
            </a:lnSpc>
            <a:spcBef>
              <a:spcPct val="0"/>
            </a:spcBef>
            <a:spcAft>
              <a:spcPct val="15000"/>
            </a:spcAft>
            <a:buFont typeface="Arial" panose="020B0604020202020204" pitchFamily="34" charset="0"/>
            <a:buChar char="•"/>
          </a:pPr>
          <a:r>
            <a:rPr lang="sv-SE" sz="1200" kern="1200"/>
            <a:t>Inhämtar inspiration från andra kommuner/regioner. </a:t>
          </a:r>
        </a:p>
        <a:p>
          <a:pPr marL="114300" lvl="1" indent="-114300" algn="l" defTabSz="533400">
            <a:lnSpc>
              <a:spcPct val="90000"/>
            </a:lnSpc>
            <a:spcBef>
              <a:spcPct val="0"/>
            </a:spcBef>
            <a:spcAft>
              <a:spcPct val="15000"/>
            </a:spcAft>
            <a:buFont typeface="Arial" panose="020B0604020202020204" pitchFamily="34" charset="0"/>
            <a:buChar char="•"/>
          </a:pPr>
          <a:r>
            <a:rPr lang="sv-SE" sz="1200" kern="1200"/>
            <a:t>Formulerar förslag på syfte och mål för det egna arbetet.</a:t>
          </a:r>
        </a:p>
      </dsp:txBody>
      <dsp:txXfrm>
        <a:off x="588953" y="531291"/>
        <a:ext cx="2548384" cy="1395470"/>
      </dsp:txXfrm>
    </dsp:sp>
    <dsp:sp modelId="{5348CFF8-F9D8-4025-A5E7-8D9A04F05A70}">
      <dsp:nvSpPr>
        <dsp:cNvPr id="0" name=""/>
        <dsp:cNvSpPr/>
      </dsp:nvSpPr>
      <dsp:spPr>
        <a:xfrm>
          <a:off x="3216594" y="-8341"/>
          <a:ext cx="494726" cy="4568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3216594" y="83026"/>
        <a:ext cx="357675" cy="274103"/>
      </dsp:txXfrm>
    </dsp:sp>
    <dsp:sp modelId="{7DE1E9AF-AE77-4957-BA6E-26297ACADFE2}">
      <dsp:nvSpPr>
        <dsp:cNvPr id="0" name=""/>
        <dsp:cNvSpPr/>
      </dsp:nvSpPr>
      <dsp:spPr>
        <a:xfrm>
          <a:off x="4238966" y="9435"/>
          <a:ext cx="2635214" cy="7176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Font typeface="+mj-lt"/>
            <a:buNone/>
          </a:pPr>
          <a:r>
            <a:rPr lang="sv-SE" sz="1200" b="1" kern="1200"/>
            <a:t>HR-chef / förvaltnings-övergripande HR</a:t>
          </a:r>
          <a:endParaRPr lang="sv-SE" sz="1200" kern="1200"/>
        </a:p>
      </dsp:txBody>
      <dsp:txXfrm>
        <a:off x="4238966" y="9435"/>
        <a:ext cx="2635214" cy="478441"/>
      </dsp:txXfrm>
    </dsp:sp>
    <dsp:sp modelId="{38066ACE-3EC1-4AE8-BF03-09D9A489D513}">
      <dsp:nvSpPr>
        <dsp:cNvPr id="0" name=""/>
        <dsp:cNvSpPr/>
      </dsp:nvSpPr>
      <dsp:spPr>
        <a:xfrm>
          <a:off x="4778709" y="487876"/>
          <a:ext cx="2635214" cy="1482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200" kern="1200"/>
            <a:t>Beslut: Rekommenderar en metod som kan kartlägga och utveckla förutsättningarna på ett systematiskt sätt – och lyfter </a:t>
          </a:r>
          <a:r>
            <a:rPr lang="sv-SE" sz="1200" kern="1200" err="1"/>
            <a:t>Chefoskopet</a:t>
          </a:r>
          <a:r>
            <a:rPr lang="sv-SE" sz="1200" kern="1200"/>
            <a:t> som verktyg för detta.</a:t>
          </a:r>
        </a:p>
      </dsp:txBody>
      <dsp:txXfrm>
        <a:off x="4822124" y="531291"/>
        <a:ext cx="2548384" cy="1395470"/>
      </dsp:txXfrm>
    </dsp:sp>
    <dsp:sp modelId="{9D0007C5-C44E-45C4-A049-22DDF877F5CA}">
      <dsp:nvSpPr>
        <dsp:cNvPr id="0" name=""/>
        <dsp:cNvSpPr/>
      </dsp:nvSpPr>
      <dsp:spPr>
        <a:xfrm>
          <a:off x="7434212" y="-8338"/>
          <a:ext cx="525833" cy="4857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v-SE" sz="1000" kern="1200"/>
        </a:p>
      </dsp:txBody>
      <dsp:txXfrm>
        <a:off x="7434212" y="88817"/>
        <a:ext cx="380100" cy="291467"/>
      </dsp:txXfrm>
    </dsp:sp>
    <dsp:sp modelId="{76917EAA-DBF7-4449-BB84-36759FDCE93B}">
      <dsp:nvSpPr>
        <dsp:cNvPr id="0" name=""/>
        <dsp:cNvSpPr/>
      </dsp:nvSpPr>
      <dsp:spPr>
        <a:xfrm>
          <a:off x="8472137" y="9435"/>
          <a:ext cx="2635214" cy="7176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Font typeface="+mj-lt"/>
            <a:buNone/>
          </a:pPr>
          <a:r>
            <a:rPr lang="sv-SE" sz="1200" b="1" kern="1200"/>
            <a:t>Central samverkansgrupp</a:t>
          </a:r>
          <a:endParaRPr lang="sv-SE" sz="1200" kern="1200"/>
        </a:p>
      </dsp:txBody>
      <dsp:txXfrm>
        <a:off x="8472137" y="9435"/>
        <a:ext cx="2635214" cy="478441"/>
      </dsp:txXfrm>
    </dsp:sp>
    <dsp:sp modelId="{26DF518D-8FEE-49E5-93E9-47432D977716}">
      <dsp:nvSpPr>
        <dsp:cNvPr id="0" name=""/>
        <dsp:cNvSpPr/>
      </dsp:nvSpPr>
      <dsp:spPr>
        <a:xfrm>
          <a:off x="9011880" y="487876"/>
          <a:ext cx="2635214" cy="14823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sv-SE" sz="1200" kern="1200"/>
            <a:t>Beslut: Ställer sig bakom syfte och mål med satsningen.</a:t>
          </a:r>
        </a:p>
        <a:p>
          <a:pPr marL="114300" lvl="1" indent="-114300" algn="l" defTabSz="533400">
            <a:lnSpc>
              <a:spcPct val="90000"/>
            </a:lnSpc>
            <a:spcBef>
              <a:spcPct val="0"/>
            </a:spcBef>
            <a:spcAft>
              <a:spcPct val="15000"/>
            </a:spcAft>
            <a:buFont typeface="Arial" panose="020B0604020202020204" pitchFamily="34" charset="0"/>
            <a:buChar char="•"/>
          </a:pPr>
          <a:r>
            <a:rPr lang="sv-SE" sz="1200" kern="1200"/>
            <a:t>Beslut: Ställer sig bakom förslaget att genomföra ett gemensamt arbete kring chefers organisatoriska förutsättningar, med </a:t>
          </a:r>
          <a:r>
            <a:rPr lang="sv-SE" sz="1200" kern="1200" err="1"/>
            <a:t>Chefoskopet</a:t>
          </a:r>
          <a:r>
            <a:rPr lang="sv-SE" sz="1200" kern="1200"/>
            <a:t> som stöd.</a:t>
          </a:r>
        </a:p>
      </dsp:txBody>
      <dsp:txXfrm>
        <a:off x="9055295" y="531291"/>
        <a:ext cx="2548384" cy="1395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28E5C-002B-458C-A588-0077344A0E19}">
      <dsp:nvSpPr>
        <dsp:cNvPr id="0" name=""/>
        <dsp:cNvSpPr/>
      </dsp:nvSpPr>
      <dsp:spPr>
        <a:xfrm>
          <a:off x="5795" y="51781"/>
          <a:ext cx="2635214" cy="475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Font typeface="+mj-lt"/>
            <a:buNone/>
          </a:pPr>
          <a:r>
            <a:rPr lang="sv-SE" sz="1100" b="1" kern="1200"/>
            <a:t>Övergripande tjänstemannaledning</a:t>
          </a:r>
          <a:endParaRPr lang="sv-SE" sz="1100" kern="1200"/>
        </a:p>
      </dsp:txBody>
      <dsp:txXfrm>
        <a:off x="5795" y="51781"/>
        <a:ext cx="2635214" cy="316800"/>
      </dsp:txXfrm>
    </dsp:sp>
    <dsp:sp modelId="{65E04515-3393-454A-8839-512029207100}">
      <dsp:nvSpPr>
        <dsp:cNvPr id="0" name=""/>
        <dsp:cNvSpPr/>
      </dsp:nvSpPr>
      <dsp:spPr>
        <a:xfrm>
          <a:off x="545538" y="368581"/>
          <a:ext cx="2635214" cy="15592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Föreslår ett utvecklingsarbete för att stärka chefernas </a:t>
          </a:r>
          <a:r>
            <a:rPr lang="sv-SE" sz="1100" kern="1200">
              <a:latin typeface="Aptos Display" panose="02110004020202020204"/>
            </a:rPr>
            <a:t>förutsättningar</a:t>
          </a:r>
          <a:r>
            <a:rPr lang="sv-SE" sz="1100" kern="1200"/>
            <a:t> med stöd av Chefoskopet.</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Utser processägare som får ansvar att driva arbetet vidare.</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Förbereder beslutsunderlag till politisk nivå.</a:t>
          </a:r>
        </a:p>
      </dsp:txBody>
      <dsp:txXfrm>
        <a:off x="591207" y="414250"/>
        <a:ext cx="2543876" cy="1467912"/>
      </dsp:txXfrm>
    </dsp:sp>
    <dsp:sp modelId="{C742FF94-083A-4535-84BC-347D6F674F61}">
      <dsp:nvSpPr>
        <dsp:cNvPr id="0" name=""/>
        <dsp:cNvSpPr/>
      </dsp:nvSpPr>
      <dsp:spPr>
        <a:xfrm>
          <a:off x="3214795" y="-18299"/>
          <a:ext cx="498325" cy="456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a:off x="3214795" y="73093"/>
        <a:ext cx="361237" cy="274177"/>
      </dsp:txXfrm>
    </dsp:sp>
    <dsp:sp modelId="{ED956D52-2649-4270-B863-FB70029647FD}">
      <dsp:nvSpPr>
        <dsp:cNvPr id="0" name=""/>
        <dsp:cNvSpPr/>
      </dsp:nvSpPr>
      <dsp:spPr>
        <a:xfrm>
          <a:off x="4238966" y="51781"/>
          <a:ext cx="2635214" cy="475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Font typeface="+mj-lt"/>
            <a:buNone/>
          </a:pPr>
          <a:r>
            <a:rPr lang="sv-SE" sz="1100" b="1" kern="1200"/>
            <a:t>Politisk ledning</a:t>
          </a:r>
          <a:endParaRPr lang="sv-SE" sz="1100" kern="1200"/>
        </a:p>
      </dsp:txBody>
      <dsp:txXfrm>
        <a:off x="4238966" y="51781"/>
        <a:ext cx="2635214" cy="316800"/>
      </dsp:txXfrm>
    </dsp:sp>
    <dsp:sp modelId="{AD6ACCA9-4484-41E4-A508-4844CD5E4A2A}">
      <dsp:nvSpPr>
        <dsp:cNvPr id="0" name=""/>
        <dsp:cNvSpPr/>
      </dsp:nvSpPr>
      <dsp:spPr>
        <a:xfrm>
          <a:off x="4778709" y="368581"/>
          <a:ext cx="2635214" cy="15592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Att genomföra ett utvecklingsarbete för att förbättra chefers organisatoriska förutsättningar samt resurssätta detta.</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Ge uppdrag till högsta tjänstemannaledningen att genomföra arbetet med stöd av </a:t>
          </a:r>
          <a:r>
            <a:rPr lang="sv-SE" sz="1100" kern="1200" err="1"/>
            <a:t>Chefoskopet</a:t>
          </a:r>
          <a:r>
            <a:rPr lang="sv-SE" sz="1100" kern="1200"/>
            <a:t>.</a:t>
          </a:r>
        </a:p>
      </dsp:txBody>
      <dsp:txXfrm>
        <a:off x="4824378" y="414250"/>
        <a:ext cx="2543876" cy="1467912"/>
      </dsp:txXfrm>
    </dsp:sp>
    <dsp:sp modelId="{2C825BA8-C887-4403-B3E1-8D95B1A81E3D}">
      <dsp:nvSpPr>
        <dsp:cNvPr id="0" name=""/>
        <dsp:cNvSpPr/>
      </dsp:nvSpPr>
      <dsp:spPr>
        <a:xfrm>
          <a:off x="7455224" y="-18299"/>
          <a:ext cx="483809" cy="4569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v-SE" sz="900" kern="1200"/>
        </a:p>
      </dsp:txBody>
      <dsp:txXfrm>
        <a:off x="7455224" y="73093"/>
        <a:ext cx="346721" cy="274177"/>
      </dsp:txXfrm>
    </dsp:sp>
    <dsp:sp modelId="{9A4FC3DD-97F4-4D3A-9374-7A8EF465E28C}">
      <dsp:nvSpPr>
        <dsp:cNvPr id="0" name=""/>
        <dsp:cNvSpPr/>
      </dsp:nvSpPr>
      <dsp:spPr>
        <a:xfrm>
          <a:off x="8472137" y="51781"/>
          <a:ext cx="2635214" cy="4752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Font typeface="+mj-lt"/>
            <a:buNone/>
          </a:pPr>
          <a:r>
            <a:rPr lang="sv-SE" sz="1100" b="1" kern="1200"/>
            <a:t>Processägare</a:t>
          </a:r>
          <a:endParaRPr lang="sv-SE" sz="1100" kern="1200"/>
        </a:p>
      </dsp:txBody>
      <dsp:txXfrm>
        <a:off x="8472137" y="51781"/>
        <a:ext cx="2635214" cy="316800"/>
      </dsp:txXfrm>
    </dsp:sp>
    <dsp:sp modelId="{631CDC0B-0161-4B03-952D-90DF1BCB26E0}">
      <dsp:nvSpPr>
        <dsp:cNvPr id="0" name=""/>
        <dsp:cNvSpPr/>
      </dsp:nvSpPr>
      <dsp:spPr>
        <a:xfrm>
          <a:off x="9011880" y="368581"/>
          <a:ext cx="2635214" cy="155925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sv-SE" sz="1100" kern="1200"/>
            <a:t>Beslut: Utser processledare.</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Planerar resurser, tidsättning och kommunikation för att arbetet ska kunna genomföras med Chefoskopet.</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Legitimerar satsningen och agerar intern talesperson.</a:t>
          </a:r>
        </a:p>
        <a:p>
          <a:pPr marL="57150" lvl="1" indent="-57150" algn="l" defTabSz="488950">
            <a:lnSpc>
              <a:spcPct val="90000"/>
            </a:lnSpc>
            <a:spcBef>
              <a:spcPct val="0"/>
            </a:spcBef>
            <a:spcAft>
              <a:spcPct val="15000"/>
            </a:spcAft>
            <a:buFont typeface="Arial" panose="020B0604020202020204" pitchFamily="34" charset="0"/>
            <a:buChar char="•"/>
          </a:pPr>
          <a:r>
            <a:rPr lang="sv-SE" sz="1100" kern="1200"/>
            <a:t>Håller löpande kontakt med processledaren.</a:t>
          </a:r>
        </a:p>
      </dsp:txBody>
      <dsp:txXfrm>
        <a:off x="9057549" y="414250"/>
        <a:ext cx="2543876" cy="1467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9EC7-F030-4D2D-8CDC-83B5996B9B98}">
      <dsp:nvSpPr>
        <dsp:cNvPr id="0" name=""/>
        <dsp:cNvSpPr/>
      </dsp:nvSpPr>
      <dsp:spPr>
        <a:xfrm>
          <a:off x="1283"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Organisationen</a:t>
          </a:r>
        </a:p>
      </dsp:txBody>
      <dsp:txXfrm>
        <a:off x="1283" y="0"/>
        <a:ext cx="3337470" cy="1305401"/>
      </dsp:txXfrm>
    </dsp:sp>
    <dsp:sp modelId="{C3BFD065-804D-4C66-8404-3BBF8D65F0A2}">
      <dsp:nvSpPr>
        <dsp:cNvPr id="0" name=""/>
        <dsp:cNvSpPr/>
      </dsp:nvSpPr>
      <dsp:spPr>
        <a:xfrm>
          <a:off x="335030" y="1306676"/>
          <a:ext cx="2669976"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Ineffektiv</a:t>
          </a:r>
        </a:p>
      </dsp:txBody>
      <dsp:txXfrm>
        <a:off x="373457" y="1345103"/>
        <a:ext cx="2593122" cy="1235133"/>
      </dsp:txXfrm>
    </dsp:sp>
    <dsp:sp modelId="{9709119C-8D88-40F0-9220-E4BEB680EEA6}">
      <dsp:nvSpPr>
        <dsp:cNvPr id="0" name=""/>
        <dsp:cNvSpPr/>
      </dsp:nvSpPr>
      <dsp:spPr>
        <a:xfrm>
          <a:off x="335030" y="2820508"/>
          <a:ext cx="2669976" cy="13119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Tappar kompetens</a:t>
          </a:r>
        </a:p>
      </dsp:txBody>
      <dsp:txXfrm>
        <a:off x="373457" y="2858935"/>
        <a:ext cx="2593122" cy="1235133"/>
      </dsp:txXfrm>
    </dsp:sp>
    <dsp:sp modelId="{74063658-6840-462B-8869-F22844F52A71}">
      <dsp:nvSpPr>
        <dsp:cNvPr id="0" name=""/>
        <dsp:cNvSpPr/>
      </dsp:nvSpPr>
      <dsp:spPr>
        <a:xfrm>
          <a:off x="3589064"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Gruppen</a:t>
          </a:r>
        </a:p>
      </dsp:txBody>
      <dsp:txXfrm>
        <a:off x="3589064" y="0"/>
        <a:ext cx="3337470" cy="1305401"/>
      </dsp:txXfrm>
    </dsp:sp>
    <dsp:sp modelId="{32A21F03-84D2-4E43-9837-3040B30B3AA3}">
      <dsp:nvSpPr>
        <dsp:cNvPr id="0" name=""/>
        <dsp:cNvSpPr/>
      </dsp:nvSpPr>
      <dsp:spPr>
        <a:xfrm>
          <a:off x="3922811" y="1305773"/>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Otydlighet</a:t>
          </a:r>
        </a:p>
      </dsp:txBody>
      <dsp:txXfrm>
        <a:off x="3947849" y="1330811"/>
        <a:ext cx="2619900" cy="804787"/>
      </dsp:txXfrm>
    </dsp:sp>
    <dsp:sp modelId="{29AEDDDA-C082-4B27-9801-2EDC8A9CBAA2}">
      <dsp:nvSpPr>
        <dsp:cNvPr id="0" name=""/>
        <dsp:cNvSpPr/>
      </dsp:nvSpPr>
      <dsp:spPr>
        <a:xfrm>
          <a:off x="3922811" y="2292154"/>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Stress</a:t>
          </a:r>
        </a:p>
      </dsp:txBody>
      <dsp:txXfrm>
        <a:off x="3947849" y="2317192"/>
        <a:ext cx="2619900" cy="804787"/>
      </dsp:txXfrm>
    </dsp:sp>
    <dsp:sp modelId="{D09A902D-6DE4-46C7-A21E-33D6667B515B}">
      <dsp:nvSpPr>
        <dsp:cNvPr id="0" name=""/>
        <dsp:cNvSpPr/>
      </dsp:nvSpPr>
      <dsp:spPr>
        <a:xfrm>
          <a:off x="3922811" y="3278535"/>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Hög sjukfrånvaro</a:t>
          </a:r>
        </a:p>
      </dsp:txBody>
      <dsp:txXfrm>
        <a:off x="3947849" y="3303573"/>
        <a:ext cx="2619900" cy="804787"/>
      </dsp:txXfrm>
    </dsp:sp>
    <dsp:sp modelId="{8B8F3440-FA73-4DF5-9DA1-A8C0AEE7FB06}">
      <dsp:nvSpPr>
        <dsp:cNvPr id="0" name=""/>
        <dsp:cNvSpPr/>
      </dsp:nvSpPr>
      <dsp:spPr>
        <a:xfrm>
          <a:off x="7176845" y="0"/>
          <a:ext cx="3337470"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Chefer</a:t>
          </a:r>
        </a:p>
      </dsp:txBody>
      <dsp:txXfrm>
        <a:off x="7176845" y="0"/>
        <a:ext cx="3337470" cy="1305401"/>
      </dsp:txXfrm>
    </dsp:sp>
    <dsp:sp modelId="{C7E3DCAE-583F-4AC7-8B72-F56D9C2A834C}">
      <dsp:nvSpPr>
        <dsp:cNvPr id="0" name=""/>
        <dsp:cNvSpPr/>
      </dsp:nvSpPr>
      <dsp:spPr>
        <a:xfrm>
          <a:off x="7510592" y="1305773"/>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Ensam</a:t>
          </a:r>
        </a:p>
      </dsp:txBody>
      <dsp:txXfrm>
        <a:off x="7535630" y="1330811"/>
        <a:ext cx="2619900" cy="804787"/>
      </dsp:txXfrm>
    </dsp:sp>
    <dsp:sp modelId="{09D0ACAD-C4BC-4848-8A1D-AF2366D17F8F}">
      <dsp:nvSpPr>
        <dsp:cNvPr id="0" name=""/>
        <dsp:cNvSpPr/>
      </dsp:nvSpPr>
      <dsp:spPr>
        <a:xfrm>
          <a:off x="7510592" y="2292154"/>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Överbelastad</a:t>
          </a:r>
        </a:p>
      </dsp:txBody>
      <dsp:txXfrm>
        <a:off x="7535630" y="2317192"/>
        <a:ext cx="2619900" cy="804787"/>
      </dsp:txXfrm>
    </dsp:sp>
    <dsp:sp modelId="{78E842BB-00B4-4B6D-AFBA-1F98E3008C0C}">
      <dsp:nvSpPr>
        <dsp:cNvPr id="0" name=""/>
        <dsp:cNvSpPr/>
      </dsp:nvSpPr>
      <dsp:spPr>
        <a:xfrm>
          <a:off x="7510592" y="3278535"/>
          <a:ext cx="2669976" cy="85486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sv-SE" sz="2600" kern="1200"/>
            <a:t>Risk för ohälsa</a:t>
          </a:r>
        </a:p>
      </dsp:txBody>
      <dsp:txXfrm>
        <a:off x="7535630" y="3303573"/>
        <a:ext cx="2619900" cy="804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9EC7-F030-4D2D-8CDC-83B5996B9B98}">
      <dsp:nvSpPr>
        <dsp:cNvPr id="0" name=""/>
        <dsp:cNvSpPr/>
      </dsp:nvSpPr>
      <dsp:spPr>
        <a:xfrm>
          <a:off x="1283"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Organisationen</a:t>
          </a:r>
        </a:p>
      </dsp:txBody>
      <dsp:txXfrm>
        <a:off x="1283" y="0"/>
        <a:ext cx="3337470" cy="1305401"/>
      </dsp:txXfrm>
    </dsp:sp>
    <dsp:sp modelId="{C3BFD065-804D-4C66-8404-3BBF8D65F0A2}">
      <dsp:nvSpPr>
        <dsp:cNvPr id="0" name=""/>
        <dsp:cNvSpPr/>
      </dsp:nvSpPr>
      <dsp:spPr>
        <a:xfrm>
          <a:off x="335030" y="1305773"/>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Effektiv</a:t>
          </a:r>
        </a:p>
      </dsp:txBody>
      <dsp:txXfrm>
        <a:off x="360068" y="1330811"/>
        <a:ext cx="2619900" cy="804787"/>
      </dsp:txXfrm>
    </dsp:sp>
    <dsp:sp modelId="{9709119C-8D88-40F0-9220-E4BEB680EEA6}">
      <dsp:nvSpPr>
        <dsp:cNvPr id="0" name=""/>
        <dsp:cNvSpPr/>
      </dsp:nvSpPr>
      <dsp:spPr>
        <a:xfrm>
          <a:off x="335030" y="2292154"/>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Attraktiv arbetsgivare</a:t>
          </a:r>
        </a:p>
      </dsp:txBody>
      <dsp:txXfrm>
        <a:off x="360068" y="2317192"/>
        <a:ext cx="2619900" cy="804787"/>
      </dsp:txXfrm>
    </dsp:sp>
    <dsp:sp modelId="{3E1EBADA-B814-4225-A9D5-9D604F68DA70}">
      <dsp:nvSpPr>
        <dsp:cNvPr id="0" name=""/>
        <dsp:cNvSpPr/>
      </dsp:nvSpPr>
      <dsp:spPr>
        <a:xfrm>
          <a:off x="335030" y="3278535"/>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Kvalitet</a:t>
          </a:r>
        </a:p>
      </dsp:txBody>
      <dsp:txXfrm>
        <a:off x="360068" y="3303573"/>
        <a:ext cx="2619900" cy="804787"/>
      </dsp:txXfrm>
    </dsp:sp>
    <dsp:sp modelId="{74063658-6840-462B-8869-F22844F52A71}">
      <dsp:nvSpPr>
        <dsp:cNvPr id="0" name=""/>
        <dsp:cNvSpPr/>
      </dsp:nvSpPr>
      <dsp:spPr>
        <a:xfrm>
          <a:off x="3589064"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Gruppen</a:t>
          </a:r>
        </a:p>
      </dsp:txBody>
      <dsp:txXfrm>
        <a:off x="3589064" y="0"/>
        <a:ext cx="3337470" cy="1305401"/>
      </dsp:txXfrm>
    </dsp:sp>
    <dsp:sp modelId="{32A21F03-84D2-4E43-9837-3040B30B3AA3}">
      <dsp:nvSpPr>
        <dsp:cNvPr id="0" name=""/>
        <dsp:cNvSpPr/>
      </dsp:nvSpPr>
      <dsp:spPr>
        <a:xfrm>
          <a:off x="3922811" y="1305773"/>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Tydlighet</a:t>
          </a:r>
        </a:p>
      </dsp:txBody>
      <dsp:txXfrm>
        <a:off x="3947849" y="1330811"/>
        <a:ext cx="2619900" cy="804787"/>
      </dsp:txXfrm>
    </dsp:sp>
    <dsp:sp modelId="{29AEDDDA-C082-4B27-9801-2EDC8A9CBAA2}">
      <dsp:nvSpPr>
        <dsp:cNvPr id="0" name=""/>
        <dsp:cNvSpPr/>
      </dsp:nvSpPr>
      <dsp:spPr>
        <a:xfrm>
          <a:off x="3922811" y="2292154"/>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Trygghet</a:t>
          </a:r>
        </a:p>
      </dsp:txBody>
      <dsp:txXfrm>
        <a:off x="3947849" y="2317192"/>
        <a:ext cx="2619900" cy="804787"/>
      </dsp:txXfrm>
    </dsp:sp>
    <dsp:sp modelId="{D09A902D-6DE4-46C7-A21E-33D6667B515B}">
      <dsp:nvSpPr>
        <dsp:cNvPr id="0" name=""/>
        <dsp:cNvSpPr/>
      </dsp:nvSpPr>
      <dsp:spPr>
        <a:xfrm>
          <a:off x="3922811" y="3278535"/>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Engagemang</a:t>
          </a:r>
        </a:p>
      </dsp:txBody>
      <dsp:txXfrm>
        <a:off x="3947849" y="3303573"/>
        <a:ext cx="2619900" cy="804787"/>
      </dsp:txXfrm>
    </dsp:sp>
    <dsp:sp modelId="{8B8F3440-FA73-4DF5-9DA1-A8C0AEE7FB06}">
      <dsp:nvSpPr>
        <dsp:cNvPr id="0" name=""/>
        <dsp:cNvSpPr/>
      </dsp:nvSpPr>
      <dsp:spPr>
        <a:xfrm>
          <a:off x="7176845"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v-SE" sz="3600" kern="1200"/>
            <a:t>Chefer</a:t>
          </a:r>
        </a:p>
      </dsp:txBody>
      <dsp:txXfrm>
        <a:off x="7176845" y="0"/>
        <a:ext cx="3337470" cy="1305401"/>
      </dsp:txXfrm>
    </dsp:sp>
    <dsp:sp modelId="{C7E3DCAE-583F-4AC7-8B72-F56D9C2A834C}">
      <dsp:nvSpPr>
        <dsp:cNvPr id="0" name=""/>
        <dsp:cNvSpPr/>
      </dsp:nvSpPr>
      <dsp:spPr>
        <a:xfrm>
          <a:off x="7510592" y="1305773"/>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Stöd</a:t>
          </a:r>
        </a:p>
      </dsp:txBody>
      <dsp:txXfrm>
        <a:off x="7535630" y="1330811"/>
        <a:ext cx="2619900" cy="804787"/>
      </dsp:txXfrm>
    </dsp:sp>
    <dsp:sp modelId="{09D0ACAD-C4BC-4848-8A1D-AF2366D17F8F}">
      <dsp:nvSpPr>
        <dsp:cNvPr id="0" name=""/>
        <dsp:cNvSpPr/>
      </dsp:nvSpPr>
      <dsp:spPr>
        <a:xfrm>
          <a:off x="7510592" y="2292154"/>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Balans</a:t>
          </a:r>
        </a:p>
      </dsp:txBody>
      <dsp:txXfrm>
        <a:off x="7535630" y="2317192"/>
        <a:ext cx="2619900" cy="804787"/>
      </dsp:txXfrm>
    </dsp:sp>
    <dsp:sp modelId="{DAA29037-1355-4A9F-907E-05874381FA81}">
      <dsp:nvSpPr>
        <dsp:cNvPr id="0" name=""/>
        <dsp:cNvSpPr/>
      </dsp:nvSpPr>
      <dsp:spPr>
        <a:xfrm>
          <a:off x="7510592" y="3278535"/>
          <a:ext cx="2669976" cy="854863"/>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sv-SE" sz="2500" kern="1200"/>
            <a:t>Ork att leda</a:t>
          </a:r>
        </a:p>
      </dsp:txBody>
      <dsp:txXfrm>
        <a:off x="7535630" y="3303573"/>
        <a:ext cx="2619900" cy="804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F53A5-A231-48F6-9D4F-5ECA1653B5DF}">
      <dsp:nvSpPr>
        <dsp:cNvPr id="0" name=""/>
        <dsp:cNvSpPr/>
      </dsp:nvSpPr>
      <dsp:spPr>
        <a:xfrm>
          <a:off x="0" y="225582"/>
          <a:ext cx="8128000" cy="1183314"/>
        </a:xfrm>
        <a:prstGeom prst="rightArrow">
          <a:avLst>
            <a:gd name="adj1" fmla="val 50000"/>
            <a:gd name="adj2"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851" numCol="1" spcCol="1270" anchor="ctr" anchorCtr="0">
          <a:noAutofit/>
        </a:bodyPr>
        <a:lstStyle/>
        <a:p>
          <a:pPr marL="0" lvl="0" indent="0" algn="l" defTabSz="977900">
            <a:lnSpc>
              <a:spcPct val="90000"/>
            </a:lnSpc>
            <a:spcBef>
              <a:spcPct val="0"/>
            </a:spcBef>
            <a:spcAft>
              <a:spcPct val="35000"/>
            </a:spcAft>
            <a:buNone/>
          </a:pPr>
          <a:r>
            <a:rPr lang="sv-SE" sz="2200" kern="1200"/>
            <a:t>Kunskap</a:t>
          </a:r>
        </a:p>
      </dsp:txBody>
      <dsp:txXfrm>
        <a:off x="0" y="521411"/>
        <a:ext cx="7832172" cy="591657"/>
      </dsp:txXfrm>
    </dsp:sp>
    <dsp:sp modelId="{ECA13A08-234F-47F6-A000-C9906C50252C}">
      <dsp:nvSpPr>
        <dsp:cNvPr id="0" name=""/>
        <dsp:cNvSpPr/>
      </dsp:nvSpPr>
      <dsp:spPr>
        <a:xfrm>
          <a:off x="0" y="1140019"/>
          <a:ext cx="1873504" cy="2188775"/>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v-SE" sz="1500" kern="1200"/>
            <a:t>Vad är organisatoriska förutsättningar?</a:t>
          </a:r>
        </a:p>
      </dsp:txBody>
      <dsp:txXfrm>
        <a:off x="0" y="1140019"/>
        <a:ext cx="1873504" cy="2188775"/>
      </dsp:txXfrm>
    </dsp:sp>
    <dsp:sp modelId="{0F2EA62C-6A51-43C6-96A1-CC38DBF97431}">
      <dsp:nvSpPr>
        <dsp:cNvPr id="0" name=""/>
        <dsp:cNvSpPr/>
      </dsp:nvSpPr>
      <dsp:spPr>
        <a:xfrm>
          <a:off x="1873503" y="619880"/>
          <a:ext cx="6254496" cy="1183314"/>
        </a:xfrm>
        <a:prstGeom prst="rightArrow">
          <a:avLst>
            <a:gd name="adj1" fmla="val 50000"/>
            <a:gd name="adj2" fmla="val 5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851" numCol="1" spcCol="1270" anchor="ctr" anchorCtr="0">
          <a:noAutofit/>
        </a:bodyPr>
        <a:lstStyle/>
        <a:p>
          <a:pPr marL="0" lvl="0" indent="0" algn="l" defTabSz="977900">
            <a:lnSpc>
              <a:spcPct val="90000"/>
            </a:lnSpc>
            <a:spcBef>
              <a:spcPct val="0"/>
            </a:spcBef>
            <a:spcAft>
              <a:spcPct val="35000"/>
            </a:spcAft>
            <a:buNone/>
          </a:pPr>
          <a:r>
            <a:rPr lang="sv-SE" sz="2200" kern="1200"/>
            <a:t>Kartlägga</a:t>
          </a:r>
        </a:p>
      </dsp:txBody>
      <dsp:txXfrm>
        <a:off x="1873503" y="915709"/>
        <a:ext cx="5958668" cy="591657"/>
      </dsp:txXfrm>
    </dsp:sp>
    <dsp:sp modelId="{0CBBF5DC-1C25-4612-8FA7-55532754FF96}">
      <dsp:nvSpPr>
        <dsp:cNvPr id="0" name=""/>
        <dsp:cNvSpPr/>
      </dsp:nvSpPr>
      <dsp:spPr>
        <a:xfrm>
          <a:off x="1873503" y="1534317"/>
          <a:ext cx="1873504" cy="2132986"/>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v-SE" sz="1500" kern="1200"/>
            <a:t>Hur har cheferna det?</a:t>
          </a:r>
        </a:p>
        <a:p>
          <a:pPr marL="0" lvl="0" indent="0" algn="l" defTabSz="666750">
            <a:lnSpc>
              <a:spcPct val="90000"/>
            </a:lnSpc>
            <a:spcBef>
              <a:spcPct val="0"/>
            </a:spcBef>
            <a:spcAft>
              <a:spcPct val="35000"/>
            </a:spcAft>
            <a:buNone/>
          </a:pPr>
          <a:r>
            <a:rPr lang="sv-SE" sz="1500" kern="1200"/>
            <a:t>Vad gör cheferna?</a:t>
          </a:r>
        </a:p>
        <a:p>
          <a:pPr marL="0" lvl="0" indent="0" algn="l" defTabSz="666750">
            <a:lnSpc>
              <a:spcPct val="90000"/>
            </a:lnSpc>
            <a:spcBef>
              <a:spcPct val="0"/>
            </a:spcBef>
            <a:spcAft>
              <a:spcPct val="35000"/>
            </a:spcAft>
            <a:buNone/>
          </a:pPr>
          <a:r>
            <a:rPr lang="sv-SE" sz="1500" kern="1200"/>
            <a:t>Hur ser kommunikationsvägar och stöd ut?</a:t>
          </a:r>
        </a:p>
      </dsp:txBody>
      <dsp:txXfrm>
        <a:off x="1873503" y="1534317"/>
        <a:ext cx="1873504" cy="2132986"/>
      </dsp:txXfrm>
    </dsp:sp>
    <dsp:sp modelId="{784C964C-3C8D-48D0-873F-BC870169EFD2}">
      <dsp:nvSpPr>
        <dsp:cNvPr id="0" name=""/>
        <dsp:cNvSpPr/>
      </dsp:nvSpPr>
      <dsp:spPr>
        <a:xfrm>
          <a:off x="3747008" y="1014179"/>
          <a:ext cx="4380992" cy="1183314"/>
        </a:xfrm>
        <a:prstGeom prst="rightArrow">
          <a:avLst>
            <a:gd name="adj1" fmla="val 50000"/>
            <a:gd name="adj2" fmla="val 5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851" numCol="1" spcCol="1270" anchor="ctr" anchorCtr="0">
          <a:noAutofit/>
        </a:bodyPr>
        <a:lstStyle/>
        <a:p>
          <a:pPr marL="0" lvl="0" indent="0" algn="l" defTabSz="977900">
            <a:lnSpc>
              <a:spcPct val="90000"/>
            </a:lnSpc>
            <a:spcBef>
              <a:spcPct val="0"/>
            </a:spcBef>
            <a:spcAft>
              <a:spcPct val="35000"/>
            </a:spcAft>
            <a:buNone/>
          </a:pPr>
          <a:r>
            <a:rPr lang="sv-SE" sz="2200" kern="1200"/>
            <a:t>Insikter</a:t>
          </a:r>
        </a:p>
      </dsp:txBody>
      <dsp:txXfrm>
        <a:off x="3747008" y="1310008"/>
        <a:ext cx="4085164" cy="591657"/>
      </dsp:txXfrm>
    </dsp:sp>
    <dsp:sp modelId="{5CC5DCCE-876E-45C9-A6E2-7CC7054965D6}">
      <dsp:nvSpPr>
        <dsp:cNvPr id="0" name=""/>
        <dsp:cNvSpPr/>
      </dsp:nvSpPr>
      <dsp:spPr>
        <a:xfrm>
          <a:off x="3747008" y="1928615"/>
          <a:ext cx="1873504" cy="2147248"/>
        </a:xfrm>
        <a:prstGeom prst="rect">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v-SE" sz="1500" kern="1200"/>
            <a:t>Samsyn</a:t>
          </a:r>
        </a:p>
        <a:p>
          <a:pPr marL="0" lvl="0" indent="0" algn="l" defTabSz="666750">
            <a:lnSpc>
              <a:spcPct val="90000"/>
            </a:lnSpc>
            <a:spcBef>
              <a:spcPct val="0"/>
            </a:spcBef>
            <a:spcAft>
              <a:spcPct val="35000"/>
            </a:spcAft>
            <a:buNone/>
          </a:pPr>
          <a:r>
            <a:rPr lang="sv-SE" sz="1500" kern="1200"/>
            <a:t>Gemensamt språk</a:t>
          </a:r>
        </a:p>
      </dsp:txBody>
      <dsp:txXfrm>
        <a:off x="3747008" y="1928615"/>
        <a:ext cx="1873504" cy="2147248"/>
      </dsp:txXfrm>
    </dsp:sp>
    <dsp:sp modelId="{8134B1E4-C03C-4451-B54F-9D96D0F62337}">
      <dsp:nvSpPr>
        <dsp:cNvPr id="0" name=""/>
        <dsp:cNvSpPr/>
      </dsp:nvSpPr>
      <dsp:spPr>
        <a:xfrm>
          <a:off x="5620512" y="1408477"/>
          <a:ext cx="2507488" cy="1183314"/>
        </a:xfrm>
        <a:prstGeom prst="rightArrow">
          <a:avLst>
            <a:gd name="adj1" fmla="val 50000"/>
            <a:gd name="adj2" fmla="val 5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7851" numCol="1" spcCol="1270" anchor="ctr" anchorCtr="0">
          <a:noAutofit/>
        </a:bodyPr>
        <a:lstStyle/>
        <a:p>
          <a:pPr marL="0" lvl="0" indent="0" algn="l" defTabSz="977900">
            <a:lnSpc>
              <a:spcPct val="90000"/>
            </a:lnSpc>
            <a:spcBef>
              <a:spcPct val="0"/>
            </a:spcBef>
            <a:spcAft>
              <a:spcPct val="35000"/>
            </a:spcAft>
            <a:buNone/>
          </a:pPr>
          <a:r>
            <a:rPr lang="sv-SE" sz="2200" kern="1200"/>
            <a:t>Åtgärder</a:t>
          </a:r>
        </a:p>
      </dsp:txBody>
      <dsp:txXfrm>
        <a:off x="5620512" y="1704306"/>
        <a:ext cx="2211660" cy="591657"/>
      </dsp:txXfrm>
    </dsp:sp>
    <dsp:sp modelId="{6B0451D9-1615-4473-9A09-0B54E6BA06F2}">
      <dsp:nvSpPr>
        <dsp:cNvPr id="0" name=""/>
        <dsp:cNvSpPr/>
      </dsp:nvSpPr>
      <dsp:spPr>
        <a:xfrm>
          <a:off x="5620512" y="2322914"/>
          <a:ext cx="1890572" cy="2172416"/>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sv-SE" sz="1500" kern="1200"/>
            <a:t>Handlingsplaner på olika nivåer i organisationen</a:t>
          </a:r>
        </a:p>
      </dsp:txBody>
      <dsp:txXfrm>
        <a:off x="5620512" y="2322914"/>
        <a:ext cx="1890572" cy="2172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BFDCF-DDC8-4D3C-B581-2806ACE61054}">
      <dsp:nvSpPr>
        <dsp:cNvPr id="0" name=""/>
        <dsp:cNvSpPr/>
      </dsp:nvSpPr>
      <dsp:spPr>
        <a:xfrm>
          <a:off x="929364" y="398769"/>
          <a:ext cx="5376672" cy="5376672"/>
        </a:xfrm>
        <a:prstGeom prst="pie">
          <a:avLst>
            <a:gd name="adj1" fmla="val 162000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a:t>”Det här är ett underlag vi kan fatta beslut på”</a:t>
          </a:r>
        </a:p>
      </dsp:txBody>
      <dsp:txXfrm>
        <a:off x="3679147" y="1393454"/>
        <a:ext cx="1984248" cy="1600200"/>
      </dsp:txXfrm>
    </dsp:sp>
    <dsp:sp modelId="{8829C55F-A74D-488E-BE4B-EEC70CCFBEA6}">
      <dsp:nvSpPr>
        <dsp:cNvPr id="0" name=""/>
        <dsp:cNvSpPr/>
      </dsp:nvSpPr>
      <dsp:spPr>
        <a:xfrm>
          <a:off x="702775" y="625358"/>
          <a:ext cx="5376672" cy="5376672"/>
        </a:xfrm>
        <a:prstGeom prst="pie">
          <a:avLst>
            <a:gd name="adj1" fmla="val 0"/>
            <a:gd name="adj2" fmla="val 54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a:t>”Nu känns det som att vi faktiskt blir hörda”</a:t>
          </a:r>
        </a:p>
      </dsp:txBody>
      <dsp:txXfrm>
        <a:off x="3487123" y="3409706"/>
        <a:ext cx="1984248" cy="1600200"/>
      </dsp:txXfrm>
    </dsp:sp>
    <dsp:sp modelId="{E840D1D5-351E-4C1C-85C0-FB713A20ED4A}">
      <dsp:nvSpPr>
        <dsp:cNvPr id="0" name=""/>
        <dsp:cNvSpPr/>
      </dsp:nvSpPr>
      <dsp:spPr>
        <a:xfrm>
          <a:off x="702775" y="625358"/>
          <a:ext cx="5376672" cy="5376672"/>
        </a:xfrm>
        <a:prstGeom prst="pie">
          <a:avLst>
            <a:gd name="adj1" fmla="val 5400000"/>
            <a:gd name="adj2" fmla="val 10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a:t>”Jag såg saker jag inte sett förut</a:t>
          </a:r>
          <a:br>
            <a:rPr lang="sv-SE" sz="2200" kern="1200"/>
          </a:br>
          <a:r>
            <a:rPr lang="sv-SE" sz="2200" kern="1200"/>
            <a:t>– det här måste vi ta tag i”</a:t>
          </a:r>
        </a:p>
      </dsp:txBody>
      <dsp:txXfrm>
        <a:off x="1310851" y="3409706"/>
        <a:ext cx="1984248" cy="1600200"/>
      </dsp:txXfrm>
    </dsp:sp>
    <dsp:sp modelId="{04309C1C-6A6D-481D-BBC0-0807ECF4E793}">
      <dsp:nvSpPr>
        <dsp:cNvPr id="0" name=""/>
        <dsp:cNvSpPr/>
      </dsp:nvSpPr>
      <dsp:spPr>
        <a:xfrm>
          <a:off x="702775" y="625358"/>
          <a:ext cx="5376672" cy="5376672"/>
        </a:xfrm>
        <a:prstGeom prst="pie">
          <a:avLst>
            <a:gd name="adj1" fmla="val 108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sv-SE" sz="2200" kern="1200"/>
            <a:t>”Det blev tydligt hur vi behöver stötta cheferna bättre”</a:t>
          </a:r>
        </a:p>
      </dsp:txBody>
      <dsp:txXfrm>
        <a:off x="1310851" y="1617482"/>
        <a:ext cx="1984248" cy="1600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FD6AC-41BC-48C5-BD0D-1111F6EA6556}">
      <dsp:nvSpPr>
        <dsp:cNvPr id="0" name=""/>
        <dsp:cNvSpPr/>
      </dsp:nvSpPr>
      <dsp:spPr>
        <a:xfrm>
          <a:off x="0" y="172998"/>
          <a:ext cx="10515600" cy="195810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D662FC-2CB8-4777-ABFF-0E23BDAA9EC6}">
      <dsp:nvSpPr>
        <dsp:cNvPr id="0" name=""/>
        <dsp:cNvSpPr/>
      </dsp:nvSpPr>
      <dsp:spPr>
        <a:xfrm>
          <a:off x="315468" y="261080"/>
          <a:ext cx="3088957" cy="1435941"/>
        </a:xfrm>
        <a:prstGeom prst="roundRect">
          <a:avLst>
            <a:gd name="adj" fmla="val 10000"/>
          </a:avLst>
        </a:prstGeom>
        <a:blipFill>
          <a:blip xmlns:r="http://schemas.openxmlformats.org/officeDocument/2006/relationships" r:embed="rId1"/>
          <a:srcRect/>
          <a:stretch>
            <a:fillRect t="-31000" b="-3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82DD10-14A7-4CFD-A856-8B0D105FC690}">
      <dsp:nvSpPr>
        <dsp:cNvPr id="0" name=""/>
        <dsp:cNvSpPr/>
      </dsp:nvSpPr>
      <dsp:spPr>
        <a:xfrm rot="10800000">
          <a:off x="315468" y="1958102"/>
          <a:ext cx="3088957"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sv-SE" sz="2500" kern="1200"/>
            <a:t>Boka vägledning hos Suntarbetsliv</a:t>
          </a:r>
        </a:p>
      </dsp:txBody>
      <dsp:txXfrm rot="10800000">
        <a:off x="389068" y="1958102"/>
        <a:ext cx="2941757" cy="2319635"/>
      </dsp:txXfrm>
    </dsp:sp>
    <dsp:sp modelId="{72A7C076-A75E-4D30-8BB6-F53D76705FBD}">
      <dsp:nvSpPr>
        <dsp:cNvPr id="0" name=""/>
        <dsp:cNvSpPr/>
      </dsp:nvSpPr>
      <dsp:spPr>
        <a:xfrm>
          <a:off x="3713321" y="261080"/>
          <a:ext cx="3088957" cy="1435941"/>
        </a:xfrm>
        <a:prstGeom prst="roundRect">
          <a:avLst>
            <a:gd name="adj" fmla="val 10000"/>
          </a:avLst>
        </a:prstGeom>
        <a:blipFill dpi="0" rotWithShape="1">
          <a:blip xmlns:r="http://schemas.openxmlformats.org/officeDocument/2006/relationships" r:embed="rId2">
            <a:extLst>
              <a:ext uri="{96DAC541-7B7A-43D3-8B79-37D633B846F1}">
                <asvg:svgBlip xmlns:asvg="http://schemas.microsoft.com/office/drawing/2016/SVG/main" r:embed="rId3"/>
              </a:ext>
            </a:extLst>
          </a:blip>
          <a:srcRect/>
          <a:stretch>
            <a:fillRect l="23695" t="-4150" r="24931" b="-6815"/>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874E5F-AC11-495B-B977-77EB837E698E}">
      <dsp:nvSpPr>
        <dsp:cNvPr id="0" name=""/>
        <dsp:cNvSpPr/>
      </dsp:nvSpPr>
      <dsp:spPr>
        <a:xfrm rot="10800000">
          <a:off x="3713321" y="1958102"/>
          <a:ext cx="3088957"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sv-SE" sz="2500" kern="1200"/>
            <a:t>Nationellt nätverk för processledare</a:t>
          </a:r>
        </a:p>
      </dsp:txBody>
      <dsp:txXfrm rot="10800000">
        <a:off x="3786921" y="1958102"/>
        <a:ext cx="2941757" cy="2319635"/>
      </dsp:txXfrm>
    </dsp:sp>
    <dsp:sp modelId="{B15F7EFC-5438-465E-8141-513DAA5FE613}">
      <dsp:nvSpPr>
        <dsp:cNvPr id="0" name=""/>
        <dsp:cNvSpPr/>
      </dsp:nvSpPr>
      <dsp:spPr>
        <a:xfrm>
          <a:off x="7111174" y="261080"/>
          <a:ext cx="3088957" cy="1435941"/>
        </a:xfrm>
        <a:prstGeom prst="roundRect">
          <a:avLst>
            <a:gd name="adj" fmla="val 10000"/>
          </a:avLst>
        </a:prstGeom>
        <a:blipFill dpi="0" rotWithShape="1">
          <a:blip xmlns:r="http://schemas.openxmlformats.org/officeDocument/2006/relationships" r:embed="rId4">
            <a:extLst>
              <a:ext uri="{96DAC541-7B7A-43D3-8B79-37D633B846F1}">
                <asvg:svgBlip xmlns:asvg="http://schemas.microsoft.com/office/drawing/2016/SVG/main" r:embed="rId5"/>
              </a:ext>
            </a:extLst>
          </a:blip>
          <a:srcRect/>
          <a:stretch>
            <a:fillRect l="24892" t="-1610" r="26106" b="-4236"/>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671C68-D4EE-4F8E-BF82-DBAC9838A3EE}">
      <dsp:nvSpPr>
        <dsp:cNvPr id="0" name=""/>
        <dsp:cNvSpPr/>
      </dsp:nvSpPr>
      <dsp:spPr>
        <a:xfrm rot="10800000">
          <a:off x="7111174" y="1958102"/>
          <a:ext cx="3088957" cy="2393235"/>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t" anchorCtr="0">
          <a:noAutofit/>
        </a:bodyPr>
        <a:lstStyle/>
        <a:p>
          <a:pPr marL="0" lvl="0" indent="0" algn="ctr" defTabSz="1111250">
            <a:lnSpc>
              <a:spcPct val="90000"/>
            </a:lnSpc>
            <a:spcBef>
              <a:spcPct val="0"/>
            </a:spcBef>
            <a:spcAft>
              <a:spcPct val="35000"/>
            </a:spcAft>
            <a:buNone/>
          </a:pPr>
          <a:r>
            <a:rPr lang="sv-SE" sz="2500" kern="1200"/>
            <a:t>Tips på upplägg och genomförande – både innan man sätter igång och steg för steg</a:t>
          </a:r>
        </a:p>
      </dsp:txBody>
      <dsp:txXfrm rot="10800000">
        <a:off x="7184774" y="1958102"/>
        <a:ext cx="2941757" cy="23196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6B897-F10C-4F83-8F9C-0BAB194782FF}" type="datetimeFigureOut">
              <a:rPr lang="sv-SE" smtClean="0"/>
              <a:t>2026-01-27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1C16A-E9AD-4C72-815D-09D717C3D68A}" type="slidenum">
              <a:rPr lang="sv-SE" smtClean="0"/>
              <a:t>‹#›</a:t>
            </a:fld>
            <a:endParaRPr lang="sv-SE"/>
          </a:p>
        </p:txBody>
      </p:sp>
    </p:spTree>
    <p:extLst>
      <p:ext uri="{BB962C8B-B14F-4D97-AF65-F5344CB8AC3E}">
        <p14:creationId xmlns:p14="http://schemas.microsoft.com/office/powerpoint/2010/main" val="223207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untarbetsliv.se/artiklar/ledarskap/nu-kan-jag-vara-nara-mina-medarbeta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HpcQ8TYeSJo"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suntarbetsliv.se/artiklar/ledarskap/har-gav-chefoskopet-en-battre-arbetsmiljo-for-all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untarbetsliv.se/artiklar/ledarskap/chefoskopet-lade-grunden-for-forandringar-i-leksan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untarbetsliv.se/rapporterat/goteborg-chefoskopet-ska-starka-stadens-chef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untarbetsliv.se/artiklar/ledarskap/nu-kan-jag-vara-nara-mina-medarbetar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untarbetsliv.se/artiklar/organisatorisk-och-social-arbetsmiljo/skyddsombudet-vi-har-en-helt-annan-kultur-i-da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3</a:t>
            </a:fld>
            <a:endParaRPr lang="sv-SE"/>
          </a:p>
        </p:txBody>
      </p:sp>
    </p:spTree>
    <p:extLst>
      <p:ext uri="{BB962C8B-B14F-4D97-AF65-F5344CB8AC3E}">
        <p14:creationId xmlns:p14="http://schemas.microsoft.com/office/powerpoint/2010/main" val="4203552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bestämmer själva ambitionsnivå och genomförandet kan anpassas efter våra förutsättningar.</a:t>
            </a:r>
          </a:p>
          <a:p>
            <a:endParaRPr lang="sv-SE"/>
          </a:p>
          <a:p>
            <a:r>
              <a:rPr lang="sv-SE" sz="1200" b="0" i="0" kern="1200">
                <a:solidFill>
                  <a:schemeClr val="tx1"/>
                </a:solidFill>
                <a:effectLst/>
                <a:latin typeface="+mn-lt"/>
                <a:ea typeface="+mn-ea"/>
                <a:cs typeface="+mn-cs"/>
              </a:rPr>
              <a:t>Många delar av Chefoskopet går att genomföra på redan inbokade möten. En del börjar med att göra Chefoskopet i en eller två förvaltningar först. Andra tar hela organisationen på en gång. Hur lång tid det tar beror alltså på organisationens storlek, antal chefer och antal processledare.</a:t>
            </a:r>
          </a:p>
        </p:txBody>
      </p:sp>
      <p:sp>
        <p:nvSpPr>
          <p:cNvPr id="4" name="Platshållare för bildnummer 3"/>
          <p:cNvSpPr>
            <a:spLocks noGrp="1"/>
          </p:cNvSpPr>
          <p:nvPr>
            <p:ph type="sldNum" sz="quarter" idx="5"/>
          </p:nvPr>
        </p:nvSpPr>
        <p:spPr/>
        <p:txBody>
          <a:bodyPr/>
          <a:lstStyle/>
          <a:p>
            <a:fld id="{68F1C16A-E9AD-4C72-815D-09D717C3D68A}" type="slidenum">
              <a:rPr lang="sv-SE" smtClean="0"/>
              <a:t>12</a:t>
            </a:fld>
            <a:endParaRPr lang="sv-SE"/>
          </a:p>
        </p:txBody>
      </p:sp>
    </p:spTree>
    <p:extLst>
      <p:ext uri="{BB962C8B-B14F-4D97-AF65-F5344CB8AC3E}">
        <p14:creationId xmlns:p14="http://schemas.microsoft.com/office/powerpoint/2010/main" val="354461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9B8B7-0D9D-A2A2-0A8B-6DAE0226B0B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F683ABF-B604-BD8C-B9AF-0F29FB45FB3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2AAE59F-6FC8-B506-2AB5-46A729587EC5}"/>
              </a:ext>
            </a:extLst>
          </p:cNvPr>
          <p:cNvSpPr>
            <a:spLocks noGrp="1"/>
          </p:cNvSpPr>
          <p:nvPr>
            <p:ph type="body" idx="1"/>
          </p:nvPr>
        </p:nvSpPr>
        <p:spPr/>
        <p:txBody>
          <a:bodyPr/>
          <a:lstStyle/>
          <a:p>
            <a:r>
              <a:rPr lang="sv-SE"/>
              <a:t>Att genomföra </a:t>
            </a:r>
            <a:r>
              <a:rPr lang="sv-SE" err="1"/>
              <a:t>Chefoskopet</a:t>
            </a:r>
            <a:r>
              <a:rPr lang="sv-SE"/>
              <a:t> i en organisation eller del av den är att ge sig ut på en förändringsresa tillsammans. För att den ska leda till goda och konkreta effekter för chefskapet behöver alla olika roller och funktioner bidra med sitt perspektiv. Här är en översikt över roller och deras respektive ansvar.</a:t>
            </a:r>
          </a:p>
        </p:txBody>
      </p:sp>
      <p:sp>
        <p:nvSpPr>
          <p:cNvPr id="4" name="Platshållare för bildnummer 3">
            <a:extLst>
              <a:ext uri="{FF2B5EF4-FFF2-40B4-BE49-F238E27FC236}">
                <a16:creationId xmlns:a16="http://schemas.microsoft.com/office/drawing/2014/main" id="{428DBF7B-3B1D-5B03-E4B5-E78CF4505ED5}"/>
              </a:ext>
            </a:extLst>
          </p:cNvPr>
          <p:cNvSpPr>
            <a:spLocks noGrp="1"/>
          </p:cNvSpPr>
          <p:nvPr>
            <p:ph type="sldNum" sz="quarter" idx="5"/>
          </p:nvPr>
        </p:nvSpPr>
        <p:spPr/>
        <p:txBody>
          <a:bodyPr/>
          <a:lstStyle/>
          <a:p>
            <a:fld id="{68F1C16A-E9AD-4C72-815D-09D717C3D68A}" type="slidenum">
              <a:rPr lang="sv-SE" smtClean="0"/>
              <a:t>13</a:t>
            </a:fld>
            <a:endParaRPr lang="sv-SE"/>
          </a:p>
        </p:txBody>
      </p:sp>
    </p:spTree>
    <p:extLst>
      <p:ext uri="{BB962C8B-B14F-4D97-AF65-F5344CB8AC3E}">
        <p14:creationId xmlns:p14="http://schemas.microsoft.com/office/powerpoint/2010/main" val="265924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Suntarbetsliv erbjuder stöd i användning av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Vi kan boka vägledning inför och under arbetet. Processledare kan delta i ett nationellt nätverk för erfarenhetsutbyte. </a:t>
            </a:r>
          </a:p>
          <a:p>
            <a:r>
              <a:rPr lang="sv-SE" sz="1200" kern="1200">
                <a:solidFill>
                  <a:schemeClr val="tx1"/>
                </a:solidFill>
                <a:effectLst/>
                <a:latin typeface="+mn-lt"/>
                <a:ea typeface="+mn-ea"/>
                <a:cs typeface="+mn-cs"/>
              </a:rPr>
              <a:t>I verktyget finns stöd och inspiration till processledaren och förslag på ett upplägg för att introducera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för de som ska delta i arbetet. </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14</a:t>
            </a:fld>
            <a:endParaRPr lang="sv-SE"/>
          </a:p>
        </p:txBody>
      </p:sp>
    </p:spTree>
    <p:extLst>
      <p:ext uri="{BB962C8B-B14F-4D97-AF65-F5344CB8AC3E}">
        <p14:creationId xmlns:p14="http://schemas.microsoft.com/office/powerpoint/2010/main" val="307550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Sammanfattningsvis:</a:t>
            </a:r>
          </a:p>
          <a:p>
            <a:r>
              <a:rPr lang="sv-SE"/>
              <a:t>Chefers organisatoriska förutsättningar påverkar hela arbetsmiljön. Att förstå dem bättre är en investering i både ledarskap, arbetsmiljö och kvalitet.</a:t>
            </a:r>
          </a:p>
          <a:p>
            <a:endParaRPr lang="sv-SE"/>
          </a:p>
          <a:p>
            <a:r>
              <a:rPr lang="sv-SE"/>
              <a:t>Låt oss starta dialogen:</a:t>
            </a:r>
          </a:p>
          <a:p>
            <a:r>
              <a:rPr lang="sv-SE"/>
              <a:t>Vad skulle det betyda för oss om vi fick en gemensam och tydlig bild av chefers förutsättningar i vår organisation?</a:t>
            </a:r>
          </a:p>
          <a:p>
            <a:r>
              <a:rPr lang="sv-SE"/>
              <a:t>Vad är vårt nästa steg för att ta oss dit?</a:t>
            </a:r>
          </a:p>
        </p:txBody>
      </p:sp>
      <p:sp>
        <p:nvSpPr>
          <p:cNvPr id="4" name="Platshållare för bildnummer 3"/>
          <p:cNvSpPr>
            <a:spLocks noGrp="1"/>
          </p:cNvSpPr>
          <p:nvPr>
            <p:ph type="sldNum" sz="quarter" idx="5"/>
          </p:nvPr>
        </p:nvSpPr>
        <p:spPr/>
        <p:txBody>
          <a:bodyPr/>
          <a:lstStyle/>
          <a:p>
            <a:fld id="{68F1C16A-E9AD-4C72-815D-09D717C3D68A}" type="slidenum">
              <a:rPr lang="sv-SE" smtClean="0"/>
              <a:t>15</a:t>
            </a:fld>
            <a:endParaRPr lang="sv-SE"/>
          </a:p>
        </p:txBody>
      </p:sp>
    </p:spTree>
    <p:extLst>
      <p:ext uri="{BB962C8B-B14F-4D97-AF65-F5344CB8AC3E}">
        <p14:creationId xmlns:p14="http://schemas.microsoft.com/office/powerpoint/2010/main" val="386574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16</a:t>
            </a:fld>
            <a:endParaRPr lang="sv-SE"/>
          </a:p>
        </p:txBody>
      </p:sp>
    </p:spTree>
    <p:extLst>
      <p:ext uri="{BB962C8B-B14F-4D97-AF65-F5344CB8AC3E}">
        <p14:creationId xmlns:p14="http://schemas.microsoft.com/office/powerpoint/2010/main" val="314111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Bollebygd förankrade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uppåt och nedåt. Arbetsgivarutskottet deltog i startworkshop och följde processen. När förvaltningarna lyfte gemensamma behov tog politiken fram en plan: två vaktmästartjänster, miljö- och </a:t>
            </a:r>
            <a:r>
              <a:rPr lang="sv-SE" sz="1200" kern="1200" err="1">
                <a:solidFill>
                  <a:schemeClr val="tx1"/>
                </a:solidFill>
                <a:effectLst/>
                <a:latin typeface="+mn-lt"/>
                <a:ea typeface="+mn-ea"/>
                <a:cs typeface="+mn-cs"/>
              </a:rPr>
              <a:t>hållbarhetsstrateg</a:t>
            </a:r>
            <a:r>
              <a:rPr lang="sv-SE" sz="1200" kern="1200">
                <a:solidFill>
                  <a:schemeClr val="tx1"/>
                </a:solidFill>
                <a:effectLst/>
                <a:latin typeface="+mn-lt"/>
                <a:ea typeface="+mn-ea"/>
                <a:cs typeface="+mn-cs"/>
              </a:rPr>
              <a:t> samt ansvarig för informationssäkerhet. HR ställde om från ”processer” till </a:t>
            </a:r>
            <a:r>
              <a:rPr lang="sv-SE" sz="1200" kern="1200" err="1">
                <a:solidFill>
                  <a:schemeClr val="tx1"/>
                </a:solidFill>
                <a:effectLst/>
                <a:latin typeface="+mn-lt"/>
                <a:ea typeface="+mn-ea"/>
                <a:cs typeface="+mn-cs"/>
              </a:rPr>
              <a:t>årshjul</a:t>
            </a:r>
            <a:r>
              <a:rPr lang="sv-SE" sz="1200" kern="1200">
                <a:solidFill>
                  <a:schemeClr val="tx1"/>
                </a:solidFill>
                <a:effectLst/>
                <a:latin typeface="+mn-lt"/>
                <a:ea typeface="+mn-ea"/>
                <a:cs typeface="+mn-cs"/>
              </a:rPr>
              <a:t> och fokus på att underlätta för cheferna. Fler chefer tillsattes – i huvudsak inom befintlig budget.</a:t>
            </a:r>
          </a:p>
          <a:p>
            <a:endParaRPr lang="sv-SE"/>
          </a:p>
          <a:p>
            <a:r>
              <a:rPr lang="sv-SE"/>
              <a:t>Längd: 5 min</a:t>
            </a:r>
          </a:p>
          <a:p>
            <a:r>
              <a:rPr lang="sv-SE"/>
              <a:t>https://www.youtube.com/watch?v=cUB_M_CkUR8</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Läs mer om Bollebygds arbete i artikel på suntarbetsliv.se:</a:t>
            </a:r>
          </a:p>
          <a:p>
            <a:r>
              <a:rPr lang="sv-SE" sz="1200" u="sng" kern="1200">
                <a:solidFill>
                  <a:schemeClr val="tx1"/>
                </a:solidFill>
                <a:effectLst/>
                <a:latin typeface="+mn-lt"/>
                <a:ea typeface="+mn-ea"/>
                <a:cs typeface="+mn-cs"/>
                <a:hlinkClick r:id="rId3"/>
              </a:rPr>
              <a:t>https://www.suntarbetsliv.se/artiklar/ledarskap/nu-kan-jag-vara-nara-mina-medarbetare/</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17</a:t>
            </a:fld>
            <a:endParaRPr lang="sv-SE"/>
          </a:p>
        </p:txBody>
      </p:sp>
    </p:spTree>
    <p:extLst>
      <p:ext uri="{BB962C8B-B14F-4D97-AF65-F5344CB8AC3E}">
        <p14:creationId xmlns:p14="http://schemas.microsoft.com/office/powerpoint/2010/main" val="367979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Efter att ha använt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har Lycksele minskat antalet medarbetare per chef, tillsatt teamledare och avlastat administrationen. Det har gjort skillnad – både för chefer och medarbetare. Resultatet: bättre arbetsmiljö, tydligare uppdrag och ökad kvalitet.</a:t>
            </a:r>
            <a:br>
              <a:rPr lang="sv-SE" sz="1200" kern="1200">
                <a:solidFill>
                  <a:schemeClr val="tx1"/>
                </a:solidFill>
                <a:effectLst/>
                <a:latin typeface="+mn-lt"/>
                <a:ea typeface="+mn-ea"/>
                <a:cs typeface="+mn-cs"/>
              </a:rPr>
            </a:br>
            <a:endParaRPr lang="sv-SE"/>
          </a:p>
          <a:p>
            <a:r>
              <a:rPr lang="sv-SE"/>
              <a:t>Längd: 3 min</a:t>
            </a:r>
          </a:p>
          <a:p>
            <a:r>
              <a:rPr lang="sv-SE" sz="1200" b="0" i="0" u="sng" strike="noStrike" kern="1200">
                <a:solidFill>
                  <a:schemeClr val="tx1"/>
                </a:solidFill>
                <a:effectLst/>
                <a:latin typeface="+mn-lt"/>
                <a:ea typeface="+mn-ea"/>
                <a:cs typeface="+mn-cs"/>
                <a:hlinkClick r:id="rId3"/>
              </a:rPr>
              <a:t>https://www.youtube.com/watch?v=HpcQ8TYeSJo</a:t>
            </a:r>
            <a:r>
              <a:rPr lang="sv-SE">
                <a:effectLst/>
              </a:rPr>
              <a:t> </a:t>
            </a:r>
          </a:p>
          <a:p>
            <a:r>
              <a:rPr lang="sv-SE"/>
              <a:t>(Från Studio Friskfaktor säsong 2 ep 2)</a:t>
            </a:r>
          </a:p>
          <a:p>
            <a:endParaRPr lang="sv-SE"/>
          </a:p>
          <a:p>
            <a:r>
              <a:rPr lang="sv-SE"/>
              <a:t>Läs mer om Lyckseles arbete i artikel på suntarbetsliv.se:</a:t>
            </a:r>
          </a:p>
          <a:p>
            <a:r>
              <a:rPr lang="sv-SE" sz="1200" u="sng" kern="1200">
                <a:solidFill>
                  <a:schemeClr val="tx1"/>
                </a:solidFill>
                <a:effectLst/>
                <a:latin typeface="+mn-lt"/>
                <a:ea typeface="+mn-ea"/>
                <a:cs typeface="+mn-cs"/>
                <a:hlinkClick r:id="rId4"/>
              </a:rPr>
              <a:t>https://www.suntarbetsliv.se/artiklar/ledarskap/har-gav-chefoskopet-en-battre-arbetsmiljo-for-alla/</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18</a:t>
            </a:fld>
            <a:endParaRPr lang="sv-SE"/>
          </a:p>
        </p:txBody>
      </p:sp>
    </p:spTree>
    <p:extLst>
      <p:ext uri="{BB962C8B-B14F-4D97-AF65-F5344CB8AC3E}">
        <p14:creationId xmlns:p14="http://schemas.microsoft.com/office/powerpoint/2010/main" val="286186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Göteborgs stad rullar ut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i samtliga förvaltningar och bolag. I de första verksamheterna visar uppföljningar förbättringar: chefer upplever bättre balans mellan arbetsbelastning och återhämtning, mer stöd och avlastning, färre motstridiga krav, lägre chefsomsättning och ökat förtroende för ledningen.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Längd: 4 min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https://www.youtube.com/watch?v=DCPnoOgeBgI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(Från Studio Friskfaktor säsong 2 ep 2)</a:t>
            </a:r>
          </a:p>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19</a:t>
            </a:fld>
            <a:endParaRPr lang="sv-SE"/>
          </a:p>
        </p:txBody>
      </p:sp>
    </p:spTree>
    <p:extLst>
      <p:ext uri="{BB962C8B-B14F-4D97-AF65-F5344CB8AC3E}">
        <p14:creationId xmlns:p14="http://schemas.microsoft.com/office/powerpoint/2010/main" val="32242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ACE57-229B-FE93-1784-CB3E91DF62A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3A63022-92D7-5EA9-02C2-9FD45F9479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FF4D586-2B0D-A3AB-8839-83C1A336D9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Lycksele använde Chefoskopet i hela organisationen. Chefernas kartläggningar visade vad som behövde förändras – vilket gav stöd för beslut. Med politisk förankring genomfördes bland annat förändrad chefsorganisation, nyanställningar och stödroller.</a:t>
            </a:r>
            <a:br>
              <a:rPr lang="sv-SE" sz="1200" kern="1200">
                <a:solidFill>
                  <a:schemeClr val="tx1"/>
                </a:solidFill>
                <a:effectLst/>
                <a:latin typeface="+mn-lt"/>
                <a:ea typeface="+mn-ea"/>
                <a:cs typeface="+mn-cs"/>
              </a:rPr>
            </a:br>
            <a:endParaRPr lang="sv-SE"/>
          </a:p>
          <a:p>
            <a:r>
              <a:rPr lang="sv-SE"/>
              <a:t>Källa: </a:t>
            </a:r>
            <a:r>
              <a:rPr lang="sv-SE" sz="1200" u="sng" kern="1200">
                <a:solidFill>
                  <a:schemeClr val="tx1"/>
                </a:solidFill>
                <a:effectLst/>
                <a:latin typeface="+mn-lt"/>
                <a:ea typeface="+mn-ea"/>
                <a:cs typeface="+mn-cs"/>
                <a:hlinkClick r:id="rId3"/>
              </a:rPr>
              <a:t>https://www.suntarbetsliv.se/artiklar/ledarskap/chefoskopet-lade-grunden-for-forandringar-i-leksand/</a:t>
            </a:r>
            <a:endParaRPr lang="sv-SE"/>
          </a:p>
        </p:txBody>
      </p:sp>
      <p:sp>
        <p:nvSpPr>
          <p:cNvPr id="4" name="Platshållare för bildnummer 3">
            <a:extLst>
              <a:ext uri="{FF2B5EF4-FFF2-40B4-BE49-F238E27FC236}">
                <a16:creationId xmlns:a16="http://schemas.microsoft.com/office/drawing/2014/main" id="{E8C6EB08-141B-43B9-458A-219165A4735B}"/>
              </a:ext>
            </a:extLst>
          </p:cNvPr>
          <p:cNvSpPr>
            <a:spLocks noGrp="1"/>
          </p:cNvSpPr>
          <p:nvPr>
            <p:ph type="sldNum" sz="quarter" idx="5"/>
          </p:nvPr>
        </p:nvSpPr>
        <p:spPr/>
        <p:txBody>
          <a:bodyPr/>
          <a:lstStyle/>
          <a:p>
            <a:fld id="{68F1C16A-E9AD-4C72-815D-09D717C3D68A}" type="slidenum">
              <a:rPr lang="sv-SE" smtClean="0"/>
              <a:t>20</a:t>
            </a:fld>
            <a:endParaRPr lang="sv-SE"/>
          </a:p>
        </p:txBody>
      </p:sp>
    </p:spTree>
    <p:extLst>
      <p:ext uri="{BB962C8B-B14F-4D97-AF65-F5344CB8AC3E}">
        <p14:creationId xmlns:p14="http://schemas.microsoft.com/office/powerpoint/2010/main" val="199849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Göteborgs stad rullar ut </a:t>
            </a:r>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i samtliga förvaltningar och bolag. I de första verksamheterna visar uppföljningar förbättringar: chefer upplever bättre balans mellan arbetsbelastning och återhämtning, mer stöd och avlastning, färre motstridiga krav, lägre chefsomsättning och ökat förtroende för ledningen.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r>
              <a:rPr lang="sv-SE"/>
              <a:t>Läs mer om Göteborgs stad: </a:t>
            </a:r>
            <a:r>
              <a:rPr lang="sv-SE" sz="1200" u="sng" kern="1200">
                <a:solidFill>
                  <a:schemeClr val="tx1"/>
                </a:solidFill>
                <a:effectLst/>
                <a:latin typeface="+mn-lt"/>
                <a:ea typeface="+mn-ea"/>
                <a:cs typeface="+mn-cs"/>
                <a:hlinkClick r:id="rId3"/>
              </a:rPr>
              <a:t>https://www.suntarbetsliv.se/rapporterat/goteborg-chefoskopet-ska-starka-stadens-chefer/</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21</a:t>
            </a:fld>
            <a:endParaRPr lang="sv-SE"/>
          </a:p>
        </p:txBody>
      </p:sp>
    </p:spTree>
    <p:extLst>
      <p:ext uri="{BB962C8B-B14F-4D97-AF65-F5344CB8AC3E}">
        <p14:creationId xmlns:p14="http://schemas.microsoft.com/office/powerpoint/2010/main" val="112241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Startbild</a:t>
            </a:r>
            <a:r>
              <a:rPr lang="sv-SE"/>
              <a:t> för presentationen</a:t>
            </a:r>
          </a:p>
        </p:txBody>
      </p:sp>
      <p:sp>
        <p:nvSpPr>
          <p:cNvPr id="4" name="Platshållare för bildnummer 3"/>
          <p:cNvSpPr>
            <a:spLocks noGrp="1"/>
          </p:cNvSpPr>
          <p:nvPr>
            <p:ph type="sldNum" sz="quarter" idx="5"/>
          </p:nvPr>
        </p:nvSpPr>
        <p:spPr/>
        <p:txBody>
          <a:bodyPr/>
          <a:lstStyle/>
          <a:p>
            <a:fld id="{68F1C16A-E9AD-4C72-815D-09D717C3D68A}" type="slidenum">
              <a:rPr lang="sv-SE" smtClean="0"/>
              <a:t>4</a:t>
            </a:fld>
            <a:endParaRPr lang="sv-SE"/>
          </a:p>
        </p:txBody>
      </p:sp>
    </p:spTree>
    <p:extLst>
      <p:ext uri="{BB962C8B-B14F-4D97-AF65-F5344CB8AC3E}">
        <p14:creationId xmlns:p14="http://schemas.microsoft.com/office/powerpoint/2010/main" val="306078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err="1">
                <a:solidFill>
                  <a:schemeClr val="tx1"/>
                </a:solidFill>
                <a:effectLst/>
                <a:latin typeface="+mn-lt"/>
                <a:ea typeface="+mn-ea"/>
                <a:cs typeface="+mn-cs"/>
              </a:rPr>
              <a:t>Chefoskopet</a:t>
            </a:r>
            <a:r>
              <a:rPr lang="sv-SE" sz="1200" kern="1200">
                <a:solidFill>
                  <a:schemeClr val="tx1"/>
                </a:solidFill>
                <a:effectLst/>
                <a:latin typeface="+mn-lt"/>
                <a:ea typeface="+mn-ea"/>
                <a:cs typeface="+mn-cs"/>
              </a:rPr>
              <a:t> visade att rektorer hade för stora spann. Nu är det beslutat: ingen </a:t>
            </a:r>
            <a:r>
              <a:rPr lang="sv-SE" sz="1200" kern="1200" err="1">
                <a:solidFill>
                  <a:schemeClr val="tx1"/>
                </a:solidFill>
                <a:effectLst/>
                <a:latin typeface="+mn-lt"/>
                <a:ea typeface="+mn-ea"/>
                <a:cs typeface="+mn-cs"/>
              </a:rPr>
              <a:t>förskolerektor</a:t>
            </a:r>
            <a:r>
              <a:rPr lang="sv-SE" sz="1200" kern="1200">
                <a:solidFill>
                  <a:schemeClr val="tx1"/>
                </a:solidFill>
                <a:effectLst/>
                <a:latin typeface="+mn-lt"/>
                <a:ea typeface="+mn-ea"/>
                <a:cs typeface="+mn-cs"/>
              </a:rPr>
              <a:t> har ansvar för fler än två förskolor och cirka 25 medarbetare. Förr hade vissa tre enheter och över trettio medarbetare. Förändringen har frigjort tid för ledarskap nära personalen och ökat arbetsglädjen. Parallellt stärks stödet: digital dokumenthantering ses över och en rektorshandbok tas fram.</a:t>
            </a:r>
          </a:p>
          <a:p>
            <a:endParaRPr lang="sv-SE" sz="1200" u="sng" kern="1200">
              <a:solidFill>
                <a:schemeClr val="tx1"/>
              </a:solidFill>
              <a:effectLst/>
              <a:latin typeface="+mn-lt"/>
              <a:ea typeface="+mn-ea"/>
              <a:cs typeface="+mn-cs"/>
              <a:hlinkClick r:id="rId3"/>
            </a:endParaRPr>
          </a:p>
          <a:p>
            <a:r>
              <a:rPr lang="sv-SE" sz="1200" u="sng" kern="1200">
                <a:solidFill>
                  <a:schemeClr val="tx1"/>
                </a:solidFill>
                <a:effectLst/>
                <a:latin typeface="+mn-lt"/>
                <a:ea typeface="+mn-ea"/>
                <a:cs typeface="+mn-cs"/>
                <a:hlinkClick r:id="rId3"/>
              </a:rPr>
              <a:t>Källa: https://www.suntarbetsliv.se/artiklar/ledarskap/nu-kan-jag-vara-nara-mina-medarbetare/</a:t>
            </a:r>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22</a:t>
            </a:fld>
            <a:endParaRPr lang="sv-SE"/>
          </a:p>
        </p:txBody>
      </p:sp>
    </p:spTree>
    <p:extLst>
      <p:ext uri="{BB962C8B-B14F-4D97-AF65-F5344CB8AC3E}">
        <p14:creationId xmlns:p14="http://schemas.microsoft.com/office/powerpoint/2010/main" val="3538576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5B87-5D71-AF10-8F32-63A77F8FB74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AAF10BF-CE82-AC49-7E47-79B299A14C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EE559A4-8503-EAFB-9AE8-112F3E75BA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Förvaltningen för individ- och familjeomsorg i Kungsbacka kommuns utgångsläge var tufft: 10–15 chefer slutade på ett år och det var lågt i tak. HR kartlade problemen och startade Chefoskopet för 40 chefer. Nu finns handlingsplan och arbetsgrupper. Klimatet är öppnare, samarbetet över gränserna ökar och chefer beskriver att det är lättare att ställa frågor i Teams – och att ledningen lyssnar.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Källa: </a:t>
            </a:r>
            <a:r>
              <a:rPr lang="sv-SE" sz="1200" u="sng" kern="1200">
                <a:solidFill>
                  <a:schemeClr val="tx1"/>
                </a:solidFill>
                <a:effectLst/>
                <a:latin typeface="+mn-lt"/>
                <a:ea typeface="+mn-ea"/>
                <a:cs typeface="+mn-cs"/>
                <a:hlinkClick r:id="rId3"/>
              </a:rPr>
              <a:t>https://www.suntarbetsliv.se/artiklar/organisatorisk-och-social-arbetsmiljo/skyddsombudet-vi-har-en-helt-annan-kultur-i-dag/</a:t>
            </a:r>
            <a:endParaRPr lang="sv-SE"/>
          </a:p>
        </p:txBody>
      </p:sp>
      <p:sp>
        <p:nvSpPr>
          <p:cNvPr id="4" name="Platshållare för bildnummer 3">
            <a:extLst>
              <a:ext uri="{FF2B5EF4-FFF2-40B4-BE49-F238E27FC236}">
                <a16:creationId xmlns:a16="http://schemas.microsoft.com/office/drawing/2014/main" id="{763E175F-C016-EDBC-34E0-3742DDC33567}"/>
              </a:ext>
            </a:extLst>
          </p:cNvPr>
          <p:cNvSpPr>
            <a:spLocks noGrp="1"/>
          </p:cNvSpPr>
          <p:nvPr>
            <p:ph type="sldNum" sz="quarter" idx="5"/>
          </p:nvPr>
        </p:nvSpPr>
        <p:spPr/>
        <p:txBody>
          <a:bodyPr/>
          <a:lstStyle/>
          <a:p>
            <a:fld id="{68F1C16A-E9AD-4C72-815D-09D717C3D68A}" type="slidenum">
              <a:rPr lang="sv-SE" smtClean="0"/>
              <a:t>23</a:t>
            </a:fld>
            <a:endParaRPr lang="sv-SE"/>
          </a:p>
        </p:txBody>
      </p:sp>
    </p:spTree>
    <p:extLst>
      <p:ext uri="{BB962C8B-B14F-4D97-AF65-F5344CB8AC3E}">
        <p14:creationId xmlns:p14="http://schemas.microsoft.com/office/powerpoint/2010/main" val="354393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[Välj gärna bland dessa dialogfrågor för att starta dialogen i mötet efter din presentation]</a:t>
            </a:r>
          </a:p>
        </p:txBody>
      </p:sp>
      <p:sp>
        <p:nvSpPr>
          <p:cNvPr id="4" name="Platshållare för bildnummer 3"/>
          <p:cNvSpPr>
            <a:spLocks noGrp="1"/>
          </p:cNvSpPr>
          <p:nvPr>
            <p:ph type="sldNum" sz="quarter" idx="5"/>
          </p:nvPr>
        </p:nvSpPr>
        <p:spPr/>
        <p:txBody>
          <a:bodyPr/>
          <a:lstStyle/>
          <a:p>
            <a:fld id="{68F1C16A-E9AD-4C72-815D-09D717C3D68A}" type="slidenum">
              <a:rPr lang="sv-SE" smtClean="0"/>
              <a:t>24</a:t>
            </a:fld>
            <a:endParaRPr lang="sv-SE"/>
          </a:p>
        </p:txBody>
      </p:sp>
    </p:spTree>
    <p:extLst>
      <p:ext uri="{BB962C8B-B14F-4D97-AF65-F5344CB8AC3E}">
        <p14:creationId xmlns:p14="http://schemas.microsoft.com/office/powerpoint/2010/main" val="193360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https://www.youtube.com/watch?v=BQqA29bdP-k</a:t>
            </a:r>
          </a:p>
        </p:txBody>
      </p:sp>
      <p:sp>
        <p:nvSpPr>
          <p:cNvPr id="4" name="Platshållare för bildnummer 3"/>
          <p:cNvSpPr>
            <a:spLocks noGrp="1"/>
          </p:cNvSpPr>
          <p:nvPr>
            <p:ph type="sldNum" sz="quarter" idx="5"/>
          </p:nvPr>
        </p:nvSpPr>
        <p:spPr/>
        <p:txBody>
          <a:bodyPr/>
          <a:lstStyle/>
          <a:p>
            <a:fld id="{68F1C16A-E9AD-4C72-815D-09D717C3D68A}" type="slidenum">
              <a:rPr lang="sv-SE" smtClean="0"/>
              <a:t>5</a:t>
            </a:fld>
            <a:endParaRPr lang="sv-SE"/>
          </a:p>
        </p:txBody>
      </p:sp>
    </p:spTree>
    <p:extLst>
      <p:ext uri="{BB962C8B-B14F-4D97-AF65-F5344CB8AC3E}">
        <p14:creationId xmlns:p14="http://schemas.microsoft.com/office/powerpoint/2010/main" val="197468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chefer inte har rimliga organisatoriska förutsättningar kan hela systemet drabbas.</a:t>
            </a:r>
          </a:p>
          <a:p>
            <a:endParaRPr lang="sv-SE"/>
          </a:p>
          <a:p>
            <a:r>
              <a:rPr lang="sv-SE" b="1"/>
              <a:t>Organisationen</a:t>
            </a:r>
            <a:r>
              <a:rPr lang="sv-SE"/>
              <a:t> kan bli ineffektiv – resurser slösas, beslut fattas långt från verkligheten och det blir svårt att behålla eller rekrytera chefer.</a:t>
            </a:r>
          </a:p>
          <a:p>
            <a:r>
              <a:rPr lang="sv-SE" b="1"/>
              <a:t>Arbetsgrupperna</a:t>
            </a:r>
            <a:r>
              <a:rPr lang="sv-SE"/>
              <a:t> kan tappa riktning och trygghet – otydlighet och brist på närvaro från chefen leder till mer stress, konflikter och högre sjukfrånvaro bland medarbetarna.</a:t>
            </a:r>
          </a:p>
          <a:p>
            <a:r>
              <a:rPr lang="sv-SE"/>
              <a:t>Och </a:t>
            </a:r>
            <a:r>
              <a:rPr lang="sv-SE" b="1"/>
              <a:t>chefen själv</a:t>
            </a:r>
            <a:r>
              <a:rPr lang="sv-SE"/>
              <a:t> riskerar att gå på knäna – med gränslösa uppdrag, ensamhet i rollen och en ständig känsla av att bara släcka bränder. Resultatet blir stressrelaterad ohälsa och i värsta fall sjukskrivning eller att man lämnar chefsrollen helt.</a:t>
            </a:r>
          </a:p>
          <a:p>
            <a:endParaRPr lang="sv-SE"/>
          </a:p>
          <a:p>
            <a:r>
              <a:rPr lang="sv-SE"/>
              <a:t>Det här är inte enskilda problem. Det är ett mönster – där organisation, grupp och individ faller samtidigt. Därför måste frågan upp på agendan och lösas systematiskt.</a:t>
            </a:r>
          </a:p>
        </p:txBody>
      </p:sp>
      <p:sp>
        <p:nvSpPr>
          <p:cNvPr id="4" name="Platshållare för bildnummer 3"/>
          <p:cNvSpPr>
            <a:spLocks noGrp="1"/>
          </p:cNvSpPr>
          <p:nvPr>
            <p:ph type="sldNum" sz="quarter" idx="5"/>
          </p:nvPr>
        </p:nvSpPr>
        <p:spPr/>
        <p:txBody>
          <a:bodyPr/>
          <a:lstStyle/>
          <a:p>
            <a:fld id="{68F1C16A-E9AD-4C72-815D-09D717C3D68A}" type="slidenum">
              <a:rPr lang="sv-SE" smtClean="0"/>
              <a:t>6</a:t>
            </a:fld>
            <a:endParaRPr lang="sv-SE"/>
          </a:p>
        </p:txBody>
      </p:sp>
    </p:spTree>
    <p:extLst>
      <p:ext uri="{BB962C8B-B14F-4D97-AF65-F5344CB8AC3E}">
        <p14:creationId xmlns:p14="http://schemas.microsoft.com/office/powerpoint/2010/main" val="66847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9308D-CF87-5BEB-A0D6-56285F1FD2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4DC2B2-5ABA-5568-892D-A036AA97FA7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8FF703-2FBD-52E2-D776-DAF52E430880}"/>
              </a:ext>
            </a:extLst>
          </p:cNvPr>
          <p:cNvSpPr>
            <a:spLocks noGrp="1"/>
          </p:cNvSpPr>
          <p:nvPr>
            <p:ph type="body" idx="1"/>
          </p:nvPr>
        </p:nvSpPr>
        <p:spPr/>
        <p:txBody>
          <a:bodyPr/>
          <a:lstStyle/>
          <a:p>
            <a:r>
              <a:rPr lang="sv-SE"/>
              <a:t>När chefer har rimliga organisatoriska förutsättningar ökar chansen för motsatta följdverkningar.</a:t>
            </a:r>
          </a:p>
          <a:p>
            <a:endParaRPr lang="sv-SE"/>
          </a:p>
          <a:p>
            <a:r>
              <a:rPr lang="sv-SE" b="1"/>
              <a:t>Organisationen</a:t>
            </a:r>
            <a:r>
              <a:rPr lang="sv-SE"/>
              <a:t> kan bli mer effektiv – resurser används klokt, besluten landar närmare verksamhetens behov och arbetsgivaren blir mer attraktiv för både chefer och medarbetare.</a:t>
            </a:r>
          </a:p>
          <a:p>
            <a:r>
              <a:rPr lang="sv-SE" b="1"/>
              <a:t>Arbetsgrupperna</a:t>
            </a:r>
            <a:r>
              <a:rPr lang="sv-SE"/>
              <a:t> kan få tydlighet och stabilitet – chefen kan vara närvarande, översätta strategiska beslut och skapa förtroende. Resultatet blir större engagemang och lägre sjukfrånvaro.</a:t>
            </a:r>
          </a:p>
          <a:p>
            <a:r>
              <a:rPr lang="sv-SE"/>
              <a:t>Och </a:t>
            </a:r>
            <a:r>
              <a:rPr lang="sv-SE" b="1"/>
              <a:t>chefen själv</a:t>
            </a:r>
            <a:r>
              <a:rPr lang="sv-SE"/>
              <a:t> kan få stöd, balans och ork – man kan fokusera på ledarskap i stället för brandsläckning. Det skapar energi att driva utveckling och bidra till en hållbar välfärd genom sitt ledarskap.</a:t>
            </a:r>
          </a:p>
          <a:p>
            <a:endParaRPr lang="sv-SE"/>
          </a:p>
          <a:p>
            <a:r>
              <a:rPr lang="sv-SE"/>
              <a:t>Med andra ord: bra förutsättningar för chefer ger vinster på alla nivåer – organisation, grupp och individ. </a:t>
            </a:r>
            <a:r>
              <a:rPr lang="sv-SE" sz="1200" b="0" i="0">
                <a:solidFill>
                  <a:srgbClr val="000000"/>
                </a:solidFill>
                <a:effectLst/>
                <a:latin typeface="Calibri" panose="020F0502020204030204" pitchFamily="34" charset="0"/>
              </a:rPr>
              <a:t>Att investera i chefers arbetsmiljö handlar inte enbart om individens välmående – det är en </a:t>
            </a:r>
            <a:r>
              <a:rPr lang="sv-SE" sz="1200" b="1" i="0">
                <a:solidFill>
                  <a:srgbClr val="000000"/>
                </a:solidFill>
                <a:effectLst/>
                <a:latin typeface="Calibri" panose="020F0502020204030204" pitchFamily="34" charset="0"/>
              </a:rPr>
              <a:t>strategisk nödvändighet</a:t>
            </a:r>
            <a:r>
              <a:rPr lang="sv-SE" sz="1200" b="0" i="0">
                <a:solidFill>
                  <a:srgbClr val="000000"/>
                </a:solidFill>
                <a:effectLst/>
                <a:latin typeface="Calibri" panose="020F0502020204030204" pitchFamily="34" charset="0"/>
              </a:rPr>
              <a:t>. Chefers arbetsförhållanden påverkar hela organisationens prestation, medarbetarnas arbetsmiljö, möjligheten att behålla kompetenta ledare och i slutändan verksamhetens förmåga att nå sina mål.</a:t>
            </a:r>
          </a:p>
        </p:txBody>
      </p:sp>
      <p:sp>
        <p:nvSpPr>
          <p:cNvPr id="4" name="Platshållare för bildnummer 3">
            <a:extLst>
              <a:ext uri="{FF2B5EF4-FFF2-40B4-BE49-F238E27FC236}">
                <a16:creationId xmlns:a16="http://schemas.microsoft.com/office/drawing/2014/main" id="{D1C78AB4-C14A-AC21-16B6-09CE49147ABA}"/>
              </a:ext>
            </a:extLst>
          </p:cNvPr>
          <p:cNvSpPr>
            <a:spLocks noGrp="1"/>
          </p:cNvSpPr>
          <p:nvPr>
            <p:ph type="sldNum" sz="quarter" idx="5"/>
          </p:nvPr>
        </p:nvSpPr>
        <p:spPr/>
        <p:txBody>
          <a:bodyPr/>
          <a:lstStyle/>
          <a:p>
            <a:fld id="{68F1C16A-E9AD-4C72-815D-09D717C3D68A}" type="slidenum">
              <a:rPr lang="sv-SE" smtClean="0"/>
              <a:t>7</a:t>
            </a:fld>
            <a:endParaRPr lang="sv-SE"/>
          </a:p>
        </p:txBody>
      </p:sp>
    </p:spTree>
    <p:extLst>
      <p:ext uri="{BB962C8B-B14F-4D97-AF65-F5344CB8AC3E}">
        <p14:creationId xmlns:p14="http://schemas.microsoft.com/office/powerpoint/2010/main" val="6509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Suntarbetsliv har ett kostnadsfritt, forskningsbaserat och partsgemensamt framtaget verktyg – </a:t>
            </a:r>
            <a:r>
              <a:rPr lang="sv-SE" err="1"/>
              <a:t>Chefoskopet</a:t>
            </a:r>
            <a:r>
              <a:rPr lang="sv-SE"/>
              <a:t>. Det har gett konkreta handlingsplaner och goda effekter i många organisationer.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a:solidFill>
                  <a:schemeClr val="tx1"/>
                </a:solidFill>
                <a:effectLst/>
                <a:latin typeface="+mn-lt"/>
                <a:ea typeface="+mn-ea"/>
                <a:cs typeface="+mn-cs"/>
              </a:rPr>
              <a:t>Allt innehåll i </a:t>
            </a:r>
            <a:r>
              <a:rPr lang="sv-SE" sz="1200" b="0" i="0" kern="1200" err="1">
                <a:solidFill>
                  <a:schemeClr val="tx1"/>
                </a:solidFill>
                <a:effectLst/>
                <a:latin typeface="+mn-lt"/>
                <a:ea typeface="+mn-ea"/>
                <a:cs typeface="+mn-cs"/>
              </a:rPr>
              <a:t>Chefoskopet</a:t>
            </a:r>
            <a:r>
              <a:rPr lang="sv-SE" sz="1200" b="0" i="0" kern="1200">
                <a:solidFill>
                  <a:schemeClr val="tx1"/>
                </a:solidFill>
                <a:effectLst/>
                <a:latin typeface="+mn-lt"/>
                <a:ea typeface="+mn-ea"/>
                <a:cs typeface="+mn-cs"/>
              </a:rPr>
              <a:t> bygger på forsknings- och utvecklingsprojektet </a:t>
            </a:r>
            <a:r>
              <a:rPr lang="sv-SE" sz="1200" b="0" i="0" kern="1200" err="1">
                <a:solidFill>
                  <a:schemeClr val="tx1"/>
                </a:solidFill>
                <a:effectLst/>
                <a:latin typeface="+mn-lt"/>
                <a:ea typeface="+mn-ea"/>
                <a:cs typeface="+mn-cs"/>
              </a:rPr>
              <a:t>Chefios</a:t>
            </a:r>
            <a:r>
              <a:rPr lang="sv-SE" sz="1200" b="0" i="0" kern="1200">
                <a:solidFill>
                  <a:schemeClr val="tx1"/>
                </a:solidFill>
                <a:effectLst/>
                <a:latin typeface="+mn-lt"/>
                <a:ea typeface="+mn-ea"/>
                <a:cs typeface="+mn-cs"/>
              </a:rPr>
              <a:t> (Chef, Hälsa, Effektivitet, Förutsättningar i Offentlig Sektor). De steg, metoder och det stöd som verktyget innehåller har utvecklats i nära samarbete med forskarna.</a:t>
            </a:r>
            <a:endParaRPr lang="sv-SE"/>
          </a:p>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8</a:t>
            </a:fld>
            <a:endParaRPr lang="sv-SE"/>
          </a:p>
        </p:txBody>
      </p:sp>
    </p:spTree>
    <p:extLst>
      <p:ext uri="{BB962C8B-B14F-4D97-AF65-F5344CB8AC3E}">
        <p14:creationId xmlns:p14="http://schemas.microsoft.com/office/powerpoint/2010/main" val="251515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err="1"/>
              <a:t>Chefoskopet</a:t>
            </a:r>
            <a:r>
              <a:rPr lang="sv-SE"/>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…ger stöd i att förstå och förbättra chefers organisatoriska förutsättningar.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…är ett forskningsbaserat verktyg som hjälper organisationen kartlägga, analysera och förbättra chefers organisatoriska förutsättningar – för ett mer hållbart chefskap. Det gäller att systematiskt: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a:t>Skapa ett lärande genom att tillföra </a:t>
            </a:r>
            <a:r>
              <a:rPr lang="sv-SE" b="1"/>
              <a:t>kunskap </a:t>
            </a:r>
            <a:r>
              <a:rPr lang="sv-SE"/>
              <a:t>från forskningen och reflektioner i grupp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1"/>
              <a:t>Kartlägga </a:t>
            </a:r>
            <a:r>
              <a:rPr lang="sv-SE" b="0"/>
              <a:t>hur nuläget ser ut för cheferna</a:t>
            </a:r>
            <a:r>
              <a:rPr lang="sv-SE"/>
              <a:t>, (anpassat för verksamhetsnära cheferna på första linjen)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0"/>
              <a:t>Genom att skapa samsyn mellan </a:t>
            </a:r>
            <a:r>
              <a:rPr lang="sv-SE"/>
              <a:t>vad forskningen har visat och bilden av vad de egna cheferna har gett, så kan olika roller i organisationen </a:t>
            </a:r>
            <a:r>
              <a:rPr lang="sv-SE" b="0"/>
              <a:t>få ett gemensamt språk och </a:t>
            </a:r>
            <a:r>
              <a:rPr lang="sv-SE" b="1"/>
              <a:t>insikter</a:t>
            </a:r>
            <a:r>
              <a:rPr lang="sv-SE"/>
              <a:t>, vilket leder fram till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1"/>
              <a:t>Åtgärder</a:t>
            </a:r>
            <a:r>
              <a:rPr lang="sv-SE"/>
              <a:t> av dem som har mandat för olika frågor på olika nivåer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Efter arbetet med stöd av </a:t>
            </a:r>
            <a:r>
              <a:rPr lang="sv-SE" err="1"/>
              <a:t>Chefoskopet</a:t>
            </a:r>
            <a:r>
              <a:rPr lang="sv-SE"/>
              <a:t>, kan det ge effekter i form av: </a:t>
            </a:r>
          </a:p>
          <a:p>
            <a:r>
              <a:rPr lang="sv-SE" b="1"/>
              <a:t>• Stärkt ledarskap</a:t>
            </a:r>
            <a:br>
              <a:rPr lang="sv-SE"/>
            </a:br>
            <a:r>
              <a:rPr lang="sv-SE"/>
              <a:t>– Bättre organisatoriska förutsättningar för cheferna → mer närvarande, hållbara och effektiva chefer.</a:t>
            </a:r>
          </a:p>
          <a:p>
            <a:r>
              <a:rPr lang="sv-SE" b="1"/>
              <a:t>• Ökad kvalitet i verksamheten</a:t>
            </a:r>
            <a:br>
              <a:rPr lang="sv-SE"/>
            </a:br>
            <a:r>
              <a:rPr lang="sv-SE"/>
              <a:t>– Tydligare ansvar, bättre kommunikation och förbättrade arbetsflöden.</a:t>
            </a:r>
          </a:p>
          <a:p>
            <a:r>
              <a:rPr lang="sv-SE" b="1"/>
              <a:t>• Lägre sjukfrånvaro</a:t>
            </a:r>
            <a:br>
              <a:rPr lang="sv-SE"/>
            </a:br>
            <a:r>
              <a:rPr lang="sv-SE"/>
              <a:t>– Minskad belastning, bättre arbetsmiljö för både chefer och medarbetare.</a:t>
            </a:r>
          </a:p>
          <a:p>
            <a:r>
              <a:rPr lang="sv-SE" b="1"/>
              <a:t>• Ökad attraktivitet som arbetsgivare</a:t>
            </a:r>
            <a:br>
              <a:rPr lang="sv-SE"/>
            </a:br>
            <a:r>
              <a:rPr lang="sv-SE"/>
              <a:t>– Lättare att rekrytera och behålla chefer.</a:t>
            </a:r>
          </a:p>
          <a:p>
            <a:r>
              <a:rPr lang="sv-SE" b="1"/>
              <a:t>• Effektivare resursanvändning</a:t>
            </a:r>
            <a:br>
              <a:rPr lang="sv-SE"/>
            </a:br>
            <a:r>
              <a:rPr lang="sv-SE"/>
              <a:t>– Mindre omsättning, färre ad hoc-lösningar, högre stabilitet i ledarskapet.</a:t>
            </a:r>
          </a:p>
        </p:txBody>
      </p:sp>
      <p:sp>
        <p:nvSpPr>
          <p:cNvPr id="4" name="Platshållare för bildnummer 3"/>
          <p:cNvSpPr>
            <a:spLocks noGrp="1"/>
          </p:cNvSpPr>
          <p:nvPr>
            <p:ph type="sldNum" sz="quarter" idx="5"/>
          </p:nvPr>
        </p:nvSpPr>
        <p:spPr/>
        <p:txBody>
          <a:bodyPr/>
          <a:lstStyle/>
          <a:p>
            <a:fld id="{68F1C16A-E9AD-4C72-815D-09D717C3D68A}" type="slidenum">
              <a:rPr lang="sv-SE" smtClean="0"/>
              <a:t>9</a:t>
            </a:fld>
            <a:endParaRPr lang="sv-SE"/>
          </a:p>
        </p:txBody>
      </p:sp>
    </p:spTree>
    <p:extLst>
      <p:ext uri="{BB962C8B-B14F-4D97-AF65-F5344CB8AC3E}">
        <p14:creationId xmlns:p14="http://schemas.microsoft.com/office/powerpoint/2010/main" val="419856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a:solidFill>
                  <a:schemeClr val="tx1"/>
                </a:solidFill>
                <a:effectLst/>
                <a:latin typeface="+mn-lt"/>
                <a:ea typeface="+mn-ea"/>
                <a:cs typeface="+mn-cs"/>
              </a:rPr>
              <a:t>Verktyget består av nio steg. Vanligtvis löper utvecklingsarbetet på under cirka 6–12 månader totalt. Arbetet leds av en eller flera processledare.</a:t>
            </a:r>
          </a:p>
          <a:p>
            <a:endParaRPr lang="sv-SE"/>
          </a:p>
          <a:p>
            <a:r>
              <a:rPr lang="sv-SE"/>
              <a:t>De olika stegen ger stöd för att genomföra aktiviteter, kartläggningar och workshops med övergripande ledning och verksamhetsnära chefer.</a:t>
            </a:r>
          </a:p>
          <a:p>
            <a:endParaRPr lang="sv-SE"/>
          </a:p>
          <a:p>
            <a:r>
              <a:rPr lang="sv-SE"/>
              <a:t>I steg 7 knyts allt samman i en gemensam aktivitet – ”Dela värld”. Där presenteras resultatet av kartläggningarna som gjorts med cheferna. Utifrån det sammanlagda resultatet tas handlingsplaner fram </a:t>
            </a:r>
          </a:p>
          <a:p>
            <a:endParaRPr lang="sv-SE"/>
          </a:p>
        </p:txBody>
      </p:sp>
      <p:sp>
        <p:nvSpPr>
          <p:cNvPr id="4" name="Platshållare för bildnummer 3"/>
          <p:cNvSpPr>
            <a:spLocks noGrp="1"/>
          </p:cNvSpPr>
          <p:nvPr>
            <p:ph type="sldNum" sz="quarter" idx="5"/>
          </p:nvPr>
        </p:nvSpPr>
        <p:spPr/>
        <p:txBody>
          <a:bodyPr/>
          <a:lstStyle/>
          <a:p>
            <a:fld id="{68F1C16A-E9AD-4C72-815D-09D717C3D68A}" type="slidenum">
              <a:rPr lang="sv-SE" smtClean="0"/>
              <a:t>10</a:t>
            </a:fld>
            <a:endParaRPr lang="sv-SE"/>
          </a:p>
        </p:txBody>
      </p:sp>
    </p:spTree>
    <p:extLst>
      <p:ext uri="{BB962C8B-B14F-4D97-AF65-F5344CB8AC3E}">
        <p14:creationId xmlns:p14="http://schemas.microsoft.com/office/powerpoint/2010/main" val="18169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23F86-D5F8-5FA8-3A3B-FD3049ED8B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FE6547B-647A-927D-4D21-D78FE17C09C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5CAB050-1092-57B6-D0A9-346904505F94}"/>
              </a:ext>
            </a:extLst>
          </p:cNvPr>
          <p:cNvSpPr>
            <a:spLocks noGrp="1"/>
          </p:cNvSpPr>
          <p:nvPr>
            <p:ph type="body" idx="1"/>
          </p:nvPr>
        </p:nvSpPr>
        <p:spPr/>
        <p:txBody>
          <a:bodyPr/>
          <a:lstStyle/>
          <a:p>
            <a:r>
              <a:rPr lang="sv-SE"/>
              <a:t>Steget ”Dela värld” är det som förlöser. Här möts flera olika perspektiv för att titta på helheten och få en gemensam bild av hur det ser ut för de verksamhetsnära cheferna just nu.</a:t>
            </a:r>
          </a:p>
        </p:txBody>
      </p:sp>
      <p:sp>
        <p:nvSpPr>
          <p:cNvPr id="4" name="Platshållare för bildnummer 3">
            <a:extLst>
              <a:ext uri="{FF2B5EF4-FFF2-40B4-BE49-F238E27FC236}">
                <a16:creationId xmlns:a16="http://schemas.microsoft.com/office/drawing/2014/main" id="{ED9FBF1D-9EAB-99C0-CFB4-0EC7D94F7D4C}"/>
              </a:ext>
            </a:extLst>
          </p:cNvPr>
          <p:cNvSpPr>
            <a:spLocks noGrp="1"/>
          </p:cNvSpPr>
          <p:nvPr>
            <p:ph type="sldNum" sz="quarter" idx="5"/>
          </p:nvPr>
        </p:nvSpPr>
        <p:spPr/>
        <p:txBody>
          <a:bodyPr/>
          <a:lstStyle/>
          <a:p>
            <a:fld id="{68F1C16A-E9AD-4C72-815D-09D717C3D68A}" type="slidenum">
              <a:rPr lang="sv-SE" smtClean="0"/>
              <a:t>11</a:t>
            </a:fld>
            <a:endParaRPr lang="sv-SE"/>
          </a:p>
        </p:txBody>
      </p:sp>
    </p:spTree>
    <p:extLst>
      <p:ext uri="{BB962C8B-B14F-4D97-AF65-F5344CB8AC3E}">
        <p14:creationId xmlns:p14="http://schemas.microsoft.com/office/powerpoint/2010/main" val="72060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98F539-FFE6-59D0-6943-6C462FF457A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F93FCC7-1224-B111-C226-4252428DF4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48F4C63-F4E6-21F4-ACF0-7324E6A9D0CC}"/>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5" name="Platshållare för sidfot 4">
            <a:extLst>
              <a:ext uri="{FF2B5EF4-FFF2-40B4-BE49-F238E27FC236}">
                <a16:creationId xmlns:a16="http://schemas.microsoft.com/office/drawing/2014/main" id="{77B90BFA-3DB0-6036-C048-3110C857759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FCE9142-69E7-313C-AE27-E4DE391E5E89}"/>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259848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A12038-9847-AA9D-FC39-B3EA3B9F1AE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156F59-A024-4F40-2C57-28ECAA02556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8C08F2-361D-DE96-E174-F7F0743F9DB8}"/>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5" name="Platshållare för sidfot 4">
            <a:extLst>
              <a:ext uri="{FF2B5EF4-FFF2-40B4-BE49-F238E27FC236}">
                <a16:creationId xmlns:a16="http://schemas.microsoft.com/office/drawing/2014/main" id="{70BCCE47-74D3-435C-4F82-507E91D5CA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EA09BAA-2001-F8F1-2434-9FBD8A0938D2}"/>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371829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6B5AFA3-CC01-96CB-163B-324D8698D2E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48F316A-BC71-A242-AF4C-189E1E0098F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A7E5F5-5E75-1BBE-4802-E74A05938A81}"/>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5" name="Platshållare för sidfot 4">
            <a:extLst>
              <a:ext uri="{FF2B5EF4-FFF2-40B4-BE49-F238E27FC236}">
                <a16:creationId xmlns:a16="http://schemas.microsoft.com/office/drawing/2014/main" id="{5598FF7F-9C7A-DAD4-9BDE-7DBABC4B64C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E8EF252-0223-F1D4-3E11-D8678B27DDCF}"/>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105484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text">
    <p:bg>
      <p:bgPr>
        <a:solidFill>
          <a:srgbClr val="FFFFFF"/>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A016BC5-5A69-3BB1-EED3-E03CD5315E3A}"/>
              </a:ext>
            </a:extLst>
          </p:cNvPr>
          <p:cNvSpPr>
            <a:spLocks noGrp="1"/>
          </p:cNvSpPr>
          <p:nvPr>
            <p:ph type="body" sz="quarter" idx="14" hasCustomPrompt="1"/>
          </p:nvPr>
        </p:nvSpPr>
        <p:spPr>
          <a:xfrm>
            <a:off x="367200" y="144000"/>
            <a:ext cx="11487772" cy="330746"/>
          </a:xfrm>
        </p:spPr>
        <p:txBody>
          <a:bodyPr/>
          <a:lstStyle>
            <a:lvl1pPr marL="0" indent="0">
              <a:buNone/>
              <a:defRPr sz="1800"/>
            </a:lvl1pPr>
          </a:lstStyle>
          <a:p>
            <a:pPr lvl="0"/>
            <a:r>
              <a:rPr lang="sv-SE"/>
              <a:t>Avsnittsrubrik</a:t>
            </a:r>
          </a:p>
        </p:txBody>
      </p:sp>
      <p:sp>
        <p:nvSpPr>
          <p:cNvPr id="2" name="Rubrik 1"/>
          <p:cNvSpPr>
            <a:spLocks noGrp="1"/>
          </p:cNvSpPr>
          <p:nvPr>
            <p:ph type="title" hasCustomPrompt="1"/>
          </p:nvPr>
        </p:nvSpPr>
        <p:spPr>
          <a:xfrm>
            <a:off x="367200" y="476672"/>
            <a:ext cx="11487773" cy="720080"/>
          </a:xfrm>
        </p:spPr>
        <p:txBody>
          <a:bodyPr/>
          <a:lstStyle>
            <a:lvl1pPr>
              <a:defRPr>
                <a:solidFill>
                  <a:schemeClr val="tx2"/>
                </a:solidFill>
              </a:defRPr>
            </a:lvl1pPr>
          </a:lstStyle>
          <a:p>
            <a:r>
              <a:rPr lang="sv-SE"/>
              <a:t>Rubrik</a:t>
            </a:r>
          </a:p>
        </p:txBody>
      </p:sp>
      <p:sp>
        <p:nvSpPr>
          <p:cNvPr id="5" name="Platshållare för innehåll 4">
            <a:extLst>
              <a:ext uri="{FF2B5EF4-FFF2-40B4-BE49-F238E27FC236}">
                <a16:creationId xmlns:a16="http://schemas.microsoft.com/office/drawing/2014/main" id="{92EDC374-6976-A49E-55E1-7B0254EEDB35}"/>
              </a:ext>
            </a:extLst>
          </p:cNvPr>
          <p:cNvSpPr>
            <a:spLocks noGrp="1"/>
          </p:cNvSpPr>
          <p:nvPr>
            <p:ph sz="quarter" idx="15"/>
          </p:nvPr>
        </p:nvSpPr>
        <p:spPr>
          <a:xfrm>
            <a:off x="1055440" y="1483199"/>
            <a:ext cx="10081120" cy="46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2915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CEAEB0-66AD-A13C-26CF-8643A021241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835EC63-6A55-6F2E-EC3D-CA361AB5EFF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82FAA01-3BE4-86A7-075D-FE7D1D95B029}"/>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5" name="Platshållare för sidfot 4">
            <a:extLst>
              <a:ext uri="{FF2B5EF4-FFF2-40B4-BE49-F238E27FC236}">
                <a16:creationId xmlns:a16="http://schemas.microsoft.com/office/drawing/2014/main" id="{1D2FFC3E-65DD-C13F-67E6-36D049FAD2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95C614-1B9D-FC57-F9C0-726191507844}"/>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359679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BF4EE1-BB1F-B93F-4E41-21DA0788905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9E28752-6901-AE10-C261-74C422DB76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8E0796D-0EAF-2D1D-C469-D6746B0303A3}"/>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5" name="Platshållare för sidfot 4">
            <a:extLst>
              <a:ext uri="{FF2B5EF4-FFF2-40B4-BE49-F238E27FC236}">
                <a16:creationId xmlns:a16="http://schemas.microsoft.com/office/drawing/2014/main" id="{BCEC5BB3-908D-522F-2342-163D58C28DA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FE4F300-1664-F3A7-32C6-32BBBBB139CD}"/>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83557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A2F8EB-08AA-5BC2-3FA7-06927B253F5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7645F37-8570-5AF9-BC69-401C82B5BB1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5E6B2DF-C093-36B1-162C-F9D45A0D2CE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28B5182-0153-7DDF-DF66-8CB6E1F04095}"/>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6" name="Platshållare för sidfot 5">
            <a:extLst>
              <a:ext uri="{FF2B5EF4-FFF2-40B4-BE49-F238E27FC236}">
                <a16:creationId xmlns:a16="http://schemas.microsoft.com/office/drawing/2014/main" id="{EF2325F6-D967-7352-079B-A8964BCCDEA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FC20DD6-098B-8EE9-6EA8-8518860AF611}"/>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139093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E3F113-D53F-82CC-6097-A25E910BD88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AB14D66-A81B-934A-7A11-A202C57DE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024D1EA-5F2C-1DEC-7F1C-2EC6835D90F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74E54FC-BAF1-F623-D806-3154201B4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B2FF74B-F92E-A2F3-2272-4F2BE58B6BE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2163EE1-352C-4B8E-959C-8B7B1B1FD48D}"/>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8" name="Platshållare för sidfot 7">
            <a:extLst>
              <a:ext uri="{FF2B5EF4-FFF2-40B4-BE49-F238E27FC236}">
                <a16:creationId xmlns:a16="http://schemas.microsoft.com/office/drawing/2014/main" id="{009A46B9-0DF9-EFA1-A2BB-1D15FAE0223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A50D6BE-3E23-C34A-15B8-52B4A45ED218}"/>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63425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684998-90CE-785A-F47D-BA4D148895F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62B4873-729B-EDB7-99D6-E1A948455FFC}"/>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4" name="Platshållare för sidfot 3">
            <a:extLst>
              <a:ext uri="{FF2B5EF4-FFF2-40B4-BE49-F238E27FC236}">
                <a16:creationId xmlns:a16="http://schemas.microsoft.com/office/drawing/2014/main" id="{BF5CF3C6-0B27-DF8B-1B6C-5FF877D8583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B02BDA7-683F-880C-5495-7DF9609BB884}"/>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397201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7E56D38-941A-8B2A-F644-2854CAE6F7DA}"/>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3" name="Platshållare för sidfot 2">
            <a:extLst>
              <a:ext uri="{FF2B5EF4-FFF2-40B4-BE49-F238E27FC236}">
                <a16:creationId xmlns:a16="http://schemas.microsoft.com/office/drawing/2014/main" id="{ED847D74-ED09-A7BE-C60A-3049D69E194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71DBAAC-BE18-1701-9A99-448988A30752}"/>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164974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43663-D965-4B30-2D87-368CC477C5A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8C21410-CF52-E27E-1D38-C4A108179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45FBB4A-A871-F852-1341-BB9A91944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2A8603D-4B98-69C5-E978-F36BE7678AC7}"/>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6" name="Platshållare för sidfot 5">
            <a:extLst>
              <a:ext uri="{FF2B5EF4-FFF2-40B4-BE49-F238E27FC236}">
                <a16:creationId xmlns:a16="http://schemas.microsoft.com/office/drawing/2014/main" id="{AB24DD8E-DBF2-C36E-8D25-F0D9477F498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BC859AF-864F-2524-1122-945B909FFF19}"/>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276617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FCD4D9-FD8D-C490-D14E-249F550DB95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E95608D-5225-2DB2-F917-9982CD057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F472DA4-67D4-B5D9-55FB-2DEFE9719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74CDE95-497A-46F6-A89E-49C8554B327C}"/>
              </a:ext>
            </a:extLst>
          </p:cNvPr>
          <p:cNvSpPr>
            <a:spLocks noGrp="1"/>
          </p:cNvSpPr>
          <p:nvPr>
            <p:ph type="dt" sz="half" idx="10"/>
          </p:nvPr>
        </p:nvSpPr>
        <p:spPr/>
        <p:txBody>
          <a:bodyPr/>
          <a:lstStyle/>
          <a:p>
            <a:fld id="{2EE3150F-9CA8-429A-91EF-852B876EB29A}" type="datetimeFigureOut">
              <a:rPr lang="sv-SE" smtClean="0"/>
              <a:t>2026-01-27</a:t>
            </a:fld>
            <a:endParaRPr lang="sv-SE"/>
          </a:p>
        </p:txBody>
      </p:sp>
      <p:sp>
        <p:nvSpPr>
          <p:cNvPr id="6" name="Platshållare för sidfot 5">
            <a:extLst>
              <a:ext uri="{FF2B5EF4-FFF2-40B4-BE49-F238E27FC236}">
                <a16:creationId xmlns:a16="http://schemas.microsoft.com/office/drawing/2014/main" id="{02D0E152-DC22-D9D6-5E19-467D75ECA06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A18C1D0-D81F-E01B-1E19-000C175F0032}"/>
              </a:ext>
            </a:extLst>
          </p:cNvPr>
          <p:cNvSpPr>
            <a:spLocks noGrp="1"/>
          </p:cNvSpPr>
          <p:nvPr>
            <p:ph type="sldNum" sz="quarter" idx="12"/>
          </p:nvPr>
        </p:nvSpPr>
        <p:spPr/>
        <p:txBody>
          <a:bodyPr/>
          <a:lstStyle/>
          <a:p>
            <a:fld id="{28F1A3EC-6E0A-4A3F-B470-004A056C72D0}" type="slidenum">
              <a:rPr lang="sv-SE" smtClean="0"/>
              <a:t>‹#›</a:t>
            </a:fld>
            <a:endParaRPr lang="sv-SE"/>
          </a:p>
        </p:txBody>
      </p:sp>
    </p:spTree>
    <p:extLst>
      <p:ext uri="{BB962C8B-B14F-4D97-AF65-F5344CB8AC3E}">
        <p14:creationId xmlns:p14="http://schemas.microsoft.com/office/powerpoint/2010/main" val="224746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3C44AE-1388-39A7-7128-E7432473A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3053032-5269-C581-2D01-853322052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0673CCA-F691-BD29-398D-FF201F557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E3150F-9CA8-429A-91EF-852B876EB29A}" type="datetimeFigureOut">
              <a:rPr lang="sv-SE" smtClean="0"/>
              <a:t>2026-01-27</a:t>
            </a:fld>
            <a:endParaRPr lang="sv-SE"/>
          </a:p>
        </p:txBody>
      </p:sp>
      <p:sp>
        <p:nvSpPr>
          <p:cNvPr id="5" name="Platshållare för sidfot 4">
            <a:extLst>
              <a:ext uri="{FF2B5EF4-FFF2-40B4-BE49-F238E27FC236}">
                <a16:creationId xmlns:a16="http://schemas.microsoft.com/office/drawing/2014/main" id="{9DF3BE08-58A3-E286-B2DF-0E9F32173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97F25884-4C1F-DA8B-F425-78ADF9158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F1A3EC-6E0A-4A3F-B470-004A056C72D0}" type="slidenum">
              <a:rPr lang="sv-SE" smtClean="0"/>
              <a:t>‹#›</a:t>
            </a:fld>
            <a:endParaRPr lang="sv-SE"/>
          </a:p>
        </p:txBody>
      </p:sp>
    </p:spTree>
    <p:extLst>
      <p:ext uri="{BB962C8B-B14F-4D97-AF65-F5344CB8AC3E}">
        <p14:creationId xmlns:p14="http://schemas.microsoft.com/office/powerpoint/2010/main" val="128543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cUB_M_CkUR8?feature=oembed" TargetMode="Externa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HpcQ8TYeSJo?feature=oembed" TargetMode="Externa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DCPnoOgeBgI?feature=oembed"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BQqA29bdP-k?feature=oembed"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6E2C20-FE71-A991-91AC-3E176135026A}"/>
              </a:ext>
            </a:extLst>
          </p:cNvPr>
          <p:cNvSpPr>
            <a:spLocks noGrp="1"/>
          </p:cNvSpPr>
          <p:nvPr>
            <p:ph type="ctrTitle"/>
          </p:nvPr>
        </p:nvSpPr>
        <p:spPr/>
        <p:txBody>
          <a:bodyPr>
            <a:normAutofit fontScale="90000"/>
          </a:bodyPr>
          <a:lstStyle/>
          <a:p>
            <a:r>
              <a:rPr lang="sv-SE"/>
              <a:t>Ett stöd för dig som vill presentera Chefoskopet i din organisation</a:t>
            </a:r>
          </a:p>
        </p:txBody>
      </p:sp>
      <p:sp>
        <p:nvSpPr>
          <p:cNvPr id="3" name="Underrubrik 2">
            <a:extLst>
              <a:ext uri="{FF2B5EF4-FFF2-40B4-BE49-F238E27FC236}">
                <a16:creationId xmlns:a16="http://schemas.microsoft.com/office/drawing/2014/main" id="{0CB2F84A-EBAD-B848-E220-97FDF0A715A9}"/>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00659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AA6E87-D819-C8D0-12B4-BADF87FDBF31}"/>
              </a:ext>
            </a:extLst>
          </p:cNvPr>
          <p:cNvSpPr>
            <a:spLocks noGrp="1"/>
          </p:cNvSpPr>
          <p:nvPr>
            <p:ph type="title"/>
          </p:nvPr>
        </p:nvSpPr>
        <p:spPr/>
        <p:txBody>
          <a:bodyPr/>
          <a:lstStyle/>
          <a:p>
            <a:r>
              <a:rPr lang="sv-SE"/>
              <a:t>Chefoskopet – en process i nio steg</a:t>
            </a:r>
          </a:p>
        </p:txBody>
      </p:sp>
      <p:sp>
        <p:nvSpPr>
          <p:cNvPr id="22" name="Platshållare för text 21">
            <a:extLst>
              <a:ext uri="{FF2B5EF4-FFF2-40B4-BE49-F238E27FC236}">
                <a16:creationId xmlns:a16="http://schemas.microsoft.com/office/drawing/2014/main" id="{79DD4D6D-3A95-118B-0312-BAC7D5B99084}"/>
              </a:ext>
              <a:ext uri="{C183D7F6-B498-43B3-948B-1728B52AA6E4}">
                <adec:decorative xmlns:adec="http://schemas.microsoft.com/office/drawing/2017/decorative" val="1"/>
              </a:ext>
            </a:extLst>
          </p:cNvPr>
          <p:cNvSpPr>
            <a:spLocks noGrp="1"/>
          </p:cNvSpPr>
          <p:nvPr>
            <p:ph type="body" sz="half" idx="2"/>
          </p:nvPr>
        </p:nvSpPr>
        <p:spPr/>
        <p:txBody>
          <a:bodyPr/>
          <a:lstStyle/>
          <a:p>
            <a:endParaRPr lang="sv-SE"/>
          </a:p>
        </p:txBody>
      </p:sp>
      <p:pic>
        <p:nvPicPr>
          <p:cNvPr id="6" name="Bildobjekt 5" descr="Visar de nio steg som Chefoskopet består av - från behovsinventering, via kartläggningar till dela värld, handlingsplaner och slutligen uppföljning.">
            <a:extLst>
              <a:ext uri="{FF2B5EF4-FFF2-40B4-BE49-F238E27FC236}">
                <a16:creationId xmlns:a16="http://schemas.microsoft.com/office/drawing/2014/main" id="{A0F01FE0-D7C6-F8C6-88AE-30C72729310A}"/>
              </a:ext>
            </a:extLst>
          </p:cNvPr>
          <p:cNvPicPr>
            <a:picLocks noChangeAspect="1"/>
          </p:cNvPicPr>
          <p:nvPr/>
        </p:nvPicPr>
        <p:blipFill>
          <a:blip r:embed="rId3"/>
          <a:stretch>
            <a:fillRect/>
          </a:stretch>
        </p:blipFill>
        <p:spPr>
          <a:xfrm>
            <a:off x="5524646" y="566533"/>
            <a:ext cx="6326960" cy="5724933"/>
          </a:xfrm>
          <a:prstGeom prst="roundRect">
            <a:avLst>
              <a:gd name="adj" fmla="val 3264"/>
            </a:avLst>
          </a:prstGeom>
        </p:spPr>
      </p:pic>
    </p:spTree>
    <p:extLst>
      <p:ext uri="{BB962C8B-B14F-4D97-AF65-F5344CB8AC3E}">
        <p14:creationId xmlns:p14="http://schemas.microsoft.com/office/powerpoint/2010/main" val="940686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F71F2-2436-30FE-FC07-F7C56A52B7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69DB7B1-93F0-682F-58E8-1503D9005B5A}"/>
              </a:ext>
            </a:extLst>
          </p:cNvPr>
          <p:cNvSpPr>
            <a:spLocks noGrp="1"/>
          </p:cNvSpPr>
          <p:nvPr>
            <p:ph type="title"/>
          </p:nvPr>
        </p:nvSpPr>
        <p:spPr/>
        <p:txBody>
          <a:bodyPr/>
          <a:lstStyle/>
          <a:p>
            <a:r>
              <a:rPr lang="sv-SE"/>
              <a:t>Vad händer i ”Dela värld”?</a:t>
            </a:r>
          </a:p>
        </p:txBody>
      </p:sp>
      <p:sp>
        <p:nvSpPr>
          <p:cNvPr id="5" name="Platshållare för text 4">
            <a:extLst>
              <a:ext uri="{FF2B5EF4-FFF2-40B4-BE49-F238E27FC236}">
                <a16:creationId xmlns:a16="http://schemas.microsoft.com/office/drawing/2014/main" id="{572A3A51-1133-E8BC-2290-271326CA7CD8}"/>
              </a:ext>
            </a:extLst>
          </p:cNvPr>
          <p:cNvSpPr>
            <a:spLocks noGrp="1"/>
          </p:cNvSpPr>
          <p:nvPr>
            <p:ph type="body" sz="half" idx="2"/>
          </p:nvPr>
        </p:nvSpPr>
        <p:spPr/>
        <p:txBody>
          <a:bodyPr/>
          <a:lstStyle/>
          <a:p>
            <a:pPr marL="285750" indent="-285750">
              <a:buFont typeface="Wingdings" panose="05000000000000000000" pitchFamily="2" charset="2"/>
              <a:buChar char="ü"/>
            </a:pPr>
            <a:r>
              <a:rPr lang="sv-SE"/>
              <a:t>Perspektiv möts – chefer, stödfunktioner och ledning ser helheten</a:t>
            </a:r>
          </a:p>
          <a:p>
            <a:pPr marL="285750" indent="-285750">
              <a:buFont typeface="Wingdings" panose="05000000000000000000" pitchFamily="2" charset="2"/>
              <a:buChar char="ü"/>
            </a:pPr>
            <a:r>
              <a:rPr lang="sv-SE"/>
              <a:t>Prioriteringar görs gemensamt – samsyn skapas</a:t>
            </a:r>
          </a:p>
          <a:p>
            <a:pPr marL="285750" indent="-285750">
              <a:buFont typeface="Wingdings" panose="05000000000000000000" pitchFamily="2" charset="2"/>
              <a:buChar char="ü"/>
            </a:pPr>
            <a:r>
              <a:rPr lang="sv-SE"/>
              <a:t>Ger kraft och riktning till nästa steg – handlingsplaner</a:t>
            </a:r>
          </a:p>
        </p:txBody>
      </p:sp>
      <p:graphicFrame>
        <p:nvGraphicFramePr>
          <p:cNvPr id="4" name="Diagram 3" descr="Fyra citat som beskriver olika rollers upplevelse av processteget Dela värld. ">
            <a:extLst>
              <a:ext uri="{FF2B5EF4-FFF2-40B4-BE49-F238E27FC236}">
                <a16:creationId xmlns:a16="http://schemas.microsoft.com/office/drawing/2014/main" id="{E867A801-79D4-F741-38F5-14648FD37DC2}"/>
              </a:ext>
            </a:extLst>
          </p:cNvPr>
          <p:cNvGraphicFramePr/>
          <p:nvPr>
            <p:extLst>
              <p:ext uri="{D42A27DB-BD31-4B8C-83A1-F6EECF244321}">
                <p14:modId xmlns:p14="http://schemas.microsoft.com/office/powerpoint/2010/main" val="893807267"/>
              </p:ext>
            </p:extLst>
          </p:nvPr>
        </p:nvGraphicFramePr>
        <p:xfrm>
          <a:off x="4827986" y="228600"/>
          <a:ext cx="7008812"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rundade hörn 5">
            <a:extLst>
              <a:ext uri="{FF2B5EF4-FFF2-40B4-BE49-F238E27FC236}">
                <a16:creationId xmlns:a16="http://schemas.microsoft.com/office/drawing/2014/main" id="{2D3924D5-F042-B4EB-49E3-E3487339CA63}"/>
              </a:ext>
              <a:ext uri="{C183D7F6-B498-43B3-948B-1728B52AA6E4}">
                <adec:decorative xmlns:adec="http://schemas.microsoft.com/office/drawing/2017/decorative" val="1"/>
              </a:ext>
            </a:extLst>
          </p:cNvPr>
          <p:cNvSpPr/>
          <p:nvPr/>
        </p:nvSpPr>
        <p:spPr>
          <a:xfrm>
            <a:off x="8936783" y="5510848"/>
            <a:ext cx="1958182" cy="3048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sv-SE" sz="1200" b="1">
                <a:solidFill>
                  <a:schemeClr val="tx1"/>
                </a:solidFill>
              </a:rPr>
              <a:t>Verksamhetsnära chefer</a:t>
            </a:r>
            <a:endParaRPr lang="sv-SE" sz="1200">
              <a:solidFill>
                <a:schemeClr val="tx1"/>
              </a:solidFill>
            </a:endParaRPr>
          </a:p>
        </p:txBody>
      </p:sp>
      <p:sp>
        <p:nvSpPr>
          <p:cNvPr id="7" name="Rektangel: rundade hörn 6">
            <a:extLst>
              <a:ext uri="{FF2B5EF4-FFF2-40B4-BE49-F238E27FC236}">
                <a16:creationId xmlns:a16="http://schemas.microsoft.com/office/drawing/2014/main" id="{003E3569-5F0D-1DB1-F7CB-846E97175725}"/>
              </a:ext>
              <a:ext uri="{C183D7F6-B498-43B3-948B-1728B52AA6E4}">
                <adec:decorative xmlns:adec="http://schemas.microsoft.com/office/drawing/2017/decorative" val="1"/>
              </a:ext>
            </a:extLst>
          </p:cNvPr>
          <p:cNvSpPr/>
          <p:nvPr/>
        </p:nvSpPr>
        <p:spPr>
          <a:xfrm>
            <a:off x="4936727" y="5510848"/>
            <a:ext cx="2582069" cy="3048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sv-SE" sz="1200" b="1">
                <a:solidFill>
                  <a:schemeClr val="tx1"/>
                </a:solidFill>
              </a:rPr>
              <a:t>Verksamhetsnära chefers chefer</a:t>
            </a:r>
            <a:endParaRPr lang="sv-SE" sz="1200">
              <a:solidFill>
                <a:schemeClr val="tx1"/>
              </a:solidFill>
            </a:endParaRPr>
          </a:p>
        </p:txBody>
      </p:sp>
      <p:sp>
        <p:nvSpPr>
          <p:cNvPr id="8" name="Rektangel: rundade hörn 7">
            <a:extLst>
              <a:ext uri="{FF2B5EF4-FFF2-40B4-BE49-F238E27FC236}">
                <a16:creationId xmlns:a16="http://schemas.microsoft.com/office/drawing/2014/main" id="{5523C21C-5066-D1EB-9225-913ACAFCD1AE}"/>
              </a:ext>
              <a:ext uri="{C183D7F6-B498-43B3-948B-1728B52AA6E4}">
                <adec:decorative xmlns:adec="http://schemas.microsoft.com/office/drawing/2017/decorative" val="1"/>
              </a:ext>
            </a:extLst>
          </p:cNvPr>
          <p:cNvSpPr/>
          <p:nvPr/>
        </p:nvSpPr>
        <p:spPr>
          <a:xfrm>
            <a:off x="5620241" y="1409700"/>
            <a:ext cx="1694657" cy="3048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sv-SE" sz="1200" b="1">
                <a:solidFill>
                  <a:schemeClr val="tx1"/>
                </a:solidFill>
              </a:rPr>
              <a:t>Stödfunktioner</a:t>
            </a:r>
            <a:endParaRPr lang="sv-SE" sz="1200">
              <a:solidFill>
                <a:schemeClr val="tx1"/>
              </a:solidFill>
            </a:endParaRPr>
          </a:p>
        </p:txBody>
      </p:sp>
      <p:sp>
        <p:nvSpPr>
          <p:cNvPr id="9" name="Rektangel: rundade hörn 8">
            <a:extLst>
              <a:ext uri="{FF2B5EF4-FFF2-40B4-BE49-F238E27FC236}">
                <a16:creationId xmlns:a16="http://schemas.microsoft.com/office/drawing/2014/main" id="{D0057B3D-48DD-13ED-A0EE-218EF7D4AC80}"/>
              </a:ext>
              <a:ext uri="{C183D7F6-B498-43B3-948B-1728B52AA6E4}">
                <adec:decorative xmlns:adec="http://schemas.microsoft.com/office/drawing/2017/decorative" val="1"/>
              </a:ext>
            </a:extLst>
          </p:cNvPr>
          <p:cNvSpPr/>
          <p:nvPr/>
        </p:nvSpPr>
        <p:spPr>
          <a:xfrm>
            <a:off x="9168446" y="1257300"/>
            <a:ext cx="1886348" cy="30480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sv-SE" sz="1200" b="1">
                <a:solidFill>
                  <a:schemeClr val="tx1"/>
                </a:solidFill>
              </a:rPr>
              <a:t>Övergripande ledning</a:t>
            </a:r>
            <a:endParaRPr lang="sv-SE" sz="1200">
              <a:solidFill>
                <a:schemeClr val="tx1"/>
              </a:solidFill>
            </a:endParaRPr>
          </a:p>
        </p:txBody>
      </p:sp>
      <p:pic>
        <p:nvPicPr>
          <p:cNvPr id="10" name="Bildobjekt 9">
            <a:extLst>
              <a:ext uri="{FF2B5EF4-FFF2-40B4-BE49-F238E27FC236}">
                <a16:creationId xmlns:a16="http://schemas.microsoft.com/office/drawing/2014/main" id="{5AB0801F-2920-6D52-AECF-829D29AF01A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24204" y="4215982"/>
            <a:ext cx="2385795" cy="2184818"/>
          </a:xfrm>
          <a:prstGeom prst="roundRect">
            <a:avLst>
              <a:gd name="adj" fmla="val 5844"/>
            </a:avLst>
          </a:prstGeom>
        </p:spPr>
      </p:pic>
    </p:spTree>
    <p:extLst>
      <p:ext uri="{BB962C8B-B14F-4D97-AF65-F5344CB8AC3E}">
        <p14:creationId xmlns:p14="http://schemas.microsoft.com/office/powerpoint/2010/main" val="145615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8936A5-5AA1-BD7E-5ED6-B636A50EE1B0}"/>
              </a:ext>
            </a:extLst>
          </p:cNvPr>
          <p:cNvSpPr>
            <a:spLocks noGrp="1"/>
          </p:cNvSpPr>
          <p:nvPr>
            <p:ph type="title"/>
          </p:nvPr>
        </p:nvSpPr>
        <p:spPr/>
        <p:txBody>
          <a:bodyPr/>
          <a:lstStyle/>
          <a:p>
            <a:r>
              <a:rPr lang="sv-SE"/>
              <a:t>Så används Chefoskopet</a:t>
            </a:r>
          </a:p>
        </p:txBody>
      </p:sp>
      <p:sp>
        <p:nvSpPr>
          <p:cNvPr id="3" name="Platshållare för innehåll 2">
            <a:extLst>
              <a:ext uri="{FF2B5EF4-FFF2-40B4-BE49-F238E27FC236}">
                <a16:creationId xmlns:a16="http://schemas.microsoft.com/office/drawing/2014/main" id="{58D591AF-8D35-051F-ADA0-753C7B258CD7}"/>
              </a:ext>
            </a:extLst>
          </p:cNvPr>
          <p:cNvSpPr>
            <a:spLocks noGrp="1"/>
          </p:cNvSpPr>
          <p:nvPr>
            <p:ph idx="1"/>
          </p:nvPr>
        </p:nvSpPr>
        <p:spPr>
          <a:xfrm>
            <a:off x="838200" y="1825625"/>
            <a:ext cx="2619375" cy="4351338"/>
          </a:xfrm>
        </p:spPr>
        <p:txBody>
          <a:bodyPr>
            <a:normAutofit/>
          </a:bodyPr>
          <a:lstStyle/>
          <a:p>
            <a:r>
              <a:rPr lang="sv-SE" sz="2400" dirty="0"/>
              <a:t>Internt utsedd processledare</a:t>
            </a:r>
          </a:p>
          <a:p>
            <a:r>
              <a:rPr lang="sv-SE" sz="2400" dirty="0"/>
              <a:t>Anpassa efter organisationens förutsättningar</a:t>
            </a:r>
          </a:p>
        </p:txBody>
      </p:sp>
      <p:pic>
        <p:nvPicPr>
          <p:cNvPr id="4" name="Bildobjekt 3" descr="Tabell som visar när processledare, övergripande ledning och verksamhetsnära chefer är aktiva i Chefoskopets nio steg.">
            <a:extLst>
              <a:ext uri="{FF2B5EF4-FFF2-40B4-BE49-F238E27FC236}">
                <a16:creationId xmlns:a16="http://schemas.microsoft.com/office/drawing/2014/main" id="{4C216739-79B1-2B07-D208-DF75EF346FFD}"/>
              </a:ext>
            </a:extLst>
          </p:cNvPr>
          <p:cNvPicPr>
            <a:picLocks noChangeAspect="1"/>
          </p:cNvPicPr>
          <p:nvPr/>
        </p:nvPicPr>
        <p:blipFill>
          <a:blip r:embed="rId3"/>
          <a:stretch>
            <a:fillRect/>
          </a:stretch>
        </p:blipFill>
        <p:spPr>
          <a:xfrm>
            <a:off x="3999036" y="1825625"/>
            <a:ext cx="7561699" cy="4055762"/>
          </a:xfrm>
          <a:prstGeom prst="roundRect">
            <a:avLst>
              <a:gd name="adj" fmla="val 5053"/>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60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83C43-43F9-4C74-D926-A3F46F8A009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A3C14B9-2A89-2A48-74C2-E73BC797F348}"/>
              </a:ext>
            </a:extLst>
          </p:cNvPr>
          <p:cNvSpPr>
            <a:spLocks noGrp="1"/>
          </p:cNvSpPr>
          <p:nvPr>
            <p:ph type="title"/>
          </p:nvPr>
        </p:nvSpPr>
        <p:spPr/>
        <p:txBody>
          <a:bodyPr/>
          <a:lstStyle/>
          <a:p>
            <a:r>
              <a:rPr lang="sv-SE"/>
              <a:t>Roller och ansvar i Chefoskopet - översikt</a:t>
            </a:r>
          </a:p>
        </p:txBody>
      </p:sp>
      <p:graphicFrame>
        <p:nvGraphicFramePr>
          <p:cNvPr id="7" name="Platshållare för innehåll 6">
            <a:extLst>
              <a:ext uri="{FF2B5EF4-FFF2-40B4-BE49-F238E27FC236}">
                <a16:creationId xmlns:a16="http://schemas.microsoft.com/office/drawing/2014/main" id="{9069A215-FA0B-B3DF-ECEA-DB5172E7165C}"/>
              </a:ext>
            </a:extLst>
          </p:cNvPr>
          <p:cNvGraphicFramePr>
            <a:graphicFrameLocks noGrp="1"/>
          </p:cNvGraphicFramePr>
          <p:nvPr>
            <p:ph idx="1"/>
            <p:extLst>
              <p:ext uri="{D42A27DB-BD31-4B8C-83A1-F6EECF244321}">
                <p14:modId xmlns:p14="http://schemas.microsoft.com/office/powerpoint/2010/main" val="3271767817"/>
              </p:ext>
            </p:extLst>
          </p:nvPr>
        </p:nvGraphicFramePr>
        <p:xfrm>
          <a:off x="561976" y="1564088"/>
          <a:ext cx="11083684" cy="5038509"/>
        </p:xfrm>
        <a:graphic>
          <a:graphicData uri="http://schemas.openxmlformats.org/drawingml/2006/table">
            <a:tbl>
              <a:tblPr firstRow="1">
                <a:tableStyleId>{5940675A-B579-460E-94D1-54222C63F5DA}</a:tableStyleId>
              </a:tblPr>
              <a:tblGrid>
                <a:gridCol w="2647050">
                  <a:extLst>
                    <a:ext uri="{9D8B030D-6E8A-4147-A177-3AD203B41FA5}">
                      <a16:colId xmlns:a16="http://schemas.microsoft.com/office/drawing/2014/main" val="2538906416"/>
                    </a:ext>
                  </a:extLst>
                </a:gridCol>
                <a:gridCol w="3683480">
                  <a:extLst>
                    <a:ext uri="{9D8B030D-6E8A-4147-A177-3AD203B41FA5}">
                      <a16:colId xmlns:a16="http://schemas.microsoft.com/office/drawing/2014/main" val="619176717"/>
                    </a:ext>
                  </a:extLst>
                </a:gridCol>
                <a:gridCol w="4753154">
                  <a:extLst>
                    <a:ext uri="{9D8B030D-6E8A-4147-A177-3AD203B41FA5}">
                      <a16:colId xmlns:a16="http://schemas.microsoft.com/office/drawing/2014/main" val="2819073015"/>
                    </a:ext>
                  </a:extLst>
                </a:gridCol>
              </a:tblGrid>
              <a:tr h="320625">
                <a:tc>
                  <a:txBody>
                    <a:bodyPr/>
                    <a:lstStyle/>
                    <a:p>
                      <a:r>
                        <a:rPr lang="sv-SE" sz="1400" b="1">
                          <a:solidFill>
                            <a:schemeClr val="bg1"/>
                          </a:solidFill>
                        </a:rPr>
                        <a:t>Roll</a:t>
                      </a:r>
                    </a:p>
                  </a:txBody>
                  <a:tcPr marL="45804" marR="45804" marT="22902" marB="22902" anchor="ctr">
                    <a:solidFill>
                      <a:schemeClr val="accent1"/>
                    </a:solidFill>
                  </a:tcPr>
                </a:tc>
                <a:tc>
                  <a:txBody>
                    <a:bodyPr/>
                    <a:lstStyle/>
                    <a:p>
                      <a:r>
                        <a:rPr lang="sv-SE" sz="1400" b="1">
                          <a:solidFill>
                            <a:schemeClr val="bg1"/>
                          </a:solidFill>
                        </a:rPr>
                        <a:t>Vem är det?</a:t>
                      </a:r>
                    </a:p>
                  </a:txBody>
                  <a:tcPr marL="45804" marR="45804" marT="22902" marB="22902" anchor="ctr">
                    <a:solidFill>
                      <a:schemeClr val="accent1"/>
                    </a:solidFill>
                  </a:tcPr>
                </a:tc>
                <a:tc>
                  <a:txBody>
                    <a:bodyPr/>
                    <a:lstStyle/>
                    <a:p>
                      <a:r>
                        <a:rPr lang="sv-SE" sz="1400" b="1">
                          <a:solidFill>
                            <a:schemeClr val="bg1"/>
                          </a:solidFill>
                        </a:rPr>
                        <a:t>Ansvar i </a:t>
                      </a:r>
                      <a:r>
                        <a:rPr lang="sv-SE" sz="1400" b="1" err="1">
                          <a:solidFill>
                            <a:schemeClr val="bg1"/>
                          </a:solidFill>
                        </a:rPr>
                        <a:t>Chefoskopet</a:t>
                      </a:r>
                      <a:endParaRPr lang="sv-SE" sz="1400" b="1">
                        <a:solidFill>
                          <a:schemeClr val="bg1"/>
                        </a:solidFill>
                      </a:endParaRPr>
                    </a:p>
                  </a:txBody>
                  <a:tcPr marL="45804" marR="45804" marT="22902" marB="22902" anchor="ctr">
                    <a:solidFill>
                      <a:schemeClr val="accent1"/>
                    </a:solidFill>
                  </a:tcPr>
                </a:tc>
                <a:extLst>
                  <a:ext uri="{0D108BD9-81ED-4DB2-BD59-A6C34878D82A}">
                    <a16:rowId xmlns:a16="http://schemas.microsoft.com/office/drawing/2014/main" val="3760181280"/>
                  </a:ext>
                </a:extLst>
              </a:tr>
              <a:tr h="576000">
                <a:tc>
                  <a:txBody>
                    <a:bodyPr/>
                    <a:lstStyle/>
                    <a:p>
                      <a:r>
                        <a:rPr lang="sv-SE" sz="1400" b="1">
                          <a:solidFill>
                            <a:schemeClr val="bg1"/>
                          </a:solidFill>
                        </a:rPr>
                        <a:t>Beställare</a:t>
                      </a:r>
                      <a:endParaRPr lang="sv-SE" sz="1400">
                        <a:solidFill>
                          <a:schemeClr val="bg1"/>
                        </a:solidFill>
                      </a:endParaRPr>
                    </a:p>
                  </a:txBody>
                  <a:tcPr marL="45804" marR="45804" marT="22902" marB="22902" anchor="ctr">
                    <a:solidFill>
                      <a:schemeClr val="accent2"/>
                    </a:solidFill>
                  </a:tcPr>
                </a:tc>
                <a:tc>
                  <a:txBody>
                    <a:bodyPr/>
                    <a:lstStyle/>
                    <a:p>
                      <a:r>
                        <a:rPr lang="sv-SE" sz="1400"/>
                        <a:t>Politiker eller högsta tjänsteman med mandat för finansiering, organisation, bemanning.</a:t>
                      </a:r>
                    </a:p>
                  </a:txBody>
                  <a:tcPr marL="45804" marR="45804" marT="22902" marB="22902" anchor="ctr"/>
                </a:tc>
                <a:tc>
                  <a:txBody>
                    <a:bodyPr/>
                    <a:lstStyle/>
                    <a:p>
                      <a:r>
                        <a:rPr lang="sv-SE" sz="1400"/>
                        <a:t>Beställer, godkänner och finansierar utvecklingsarbetet. Följer upp övergripande handlingsplan. </a:t>
                      </a:r>
                    </a:p>
                  </a:txBody>
                  <a:tcPr marL="45804" marR="45804" marT="22902" marB="22902" anchor="ctr"/>
                </a:tc>
                <a:extLst>
                  <a:ext uri="{0D108BD9-81ED-4DB2-BD59-A6C34878D82A}">
                    <a16:rowId xmlns:a16="http://schemas.microsoft.com/office/drawing/2014/main" val="1420220987"/>
                  </a:ext>
                </a:extLst>
              </a:tr>
              <a:tr h="576000">
                <a:tc>
                  <a:txBody>
                    <a:bodyPr/>
                    <a:lstStyle/>
                    <a:p>
                      <a:r>
                        <a:rPr lang="sv-SE" sz="1400" b="1">
                          <a:solidFill>
                            <a:schemeClr val="bg1"/>
                          </a:solidFill>
                        </a:rPr>
                        <a:t>Processägare</a:t>
                      </a:r>
                      <a:endParaRPr lang="sv-SE" sz="1400">
                        <a:solidFill>
                          <a:schemeClr val="bg1"/>
                        </a:solidFill>
                      </a:endParaRPr>
                    </a:p>
                  </a:txBody>
                  <a:tcPr marL="45804" marR="45804" marT="22902" marB="22902" anchor="ctr">
                    <a:solidFill>
                      <a:schemeClr val="accent2"/>
                    </a:solidFill>
                  </a:tcPr>
                </a:tc>
                <a:tc>
                  <a:txBody>
                    <a:bodyPr/>
                    <a:lstStyle/>
                    <a:p>
                      <a:r>
                        <a:rPr lang="sv-SE" sz="1400"/>
                        <a:t>Representant från övergripande ledning. Utses av beställare. </a:t>
                      </a:r>
                    </a:p>
                  </a:txBody>
                  <a:tcPr marL="45804" marR="45804" marT="22902" marB="22902" anchor="ctr"/>
                </a:tc>
                <a:tc>
                  <a:txBody>
                    <a:bodyPr/>
                    <a:lstStyle/>
                    <a:p>
                      <a:r>
                        <a:rPr lang="sv-SE" sz="1400"/>
                        <a:t>Leder uppdraget strategiskt, säkrar resurser, förankrar och legitimerar. Deltar i nyckelaktiviteter. </a:t>
                      </a:r>
                    </a:p>
                  </a:txBody>
                  <a:tcPr marL="45804" marR="45804" marT="22902" marB="22902" anchor="ctr"/>
                </a:tc>
                <a:extLst>
                  <a:ext uri="{0D108BD9-81ED-4DB2-BD59-A6C34878D82A}">
                    <a16:rowId xmlns:a16="http://schemas.microsoft.com/office/drawing/2014/main" val="3671268559"/>
                  </a:ext>
                </a:extLst>
              </a:tr>
              <a:tr h="576000">
                <a:tc>
                  <a:txBody>
                    <a:bodyPr/>
                    <a:lstStyle/>
                    <a:p>
                      <a:r>
                        <a:rPr lang="sv-SE" sz="1400" b="1">
                          <a:solidFill>
                            <a:schemeClr val="bg1"/>
                          </a:solidFill>
                        </a:rPr>
                        <a:t>Processledare</a:t>
                      </a:r>
                    </a:p>
                  </a:txBody>
                  <a:tcPr marL="45804" marR="45804" marT="22902" marB="22902" anchor="ctr">
                    <a:solidFill>
                      <a:schemeClr val="accent2"/>
                    </a:solidFill>
                  </a:tcPr>
                </a:tc>
                <a:tc>
                  <a:txBody>
                    <a:bodyPr/>
                    <a:lstStyle/>
                    <a:p>
                      <a:r>
                        <a:rPr lang="sv-SE" sz="1400"/>
                        <a:t>Är ofta HR eller verksamhetsutvecklare. Utses av processägaren. </a:t>
                      </a:r>
                    </a:p>
                  </a:txBody>
                  <a:tcPr marL="45804" marR="45804" marT="22902" marB="22902" anchor="ctr"/>
                </a:tc>
                <a:tc>
                  <a:txBody>
                    <a:bodyPr/>
                    <a:lstStyle/>
                    <a:p>
                      <a:r>
                        <a:rPr lang="sv-SE" sz="1400"/>
                        <a:t>Driver, planerar och samordnar arbetet. Leder gruppaktiviteter, kartläggningar, analyser och återkoppling.</a:t>
                      </a:r>
                    </a:p>
                  </a:txBody>
                  <a:tcPr marL="45804" marR="45804" marT="22902" marB="22902" anchor="ctr"/>
                </a:tc>
                <a:extLst>
                  <a:ext uri="{0D108BD9-81ED-4DB2-BD59-A6C34878D82A}">
                    <a16:rowId xmlns:a16="http://schemas.microsoft.com/office/drawing/2014/main" val="4242756340"/>
                  </a:ext>
                </a:extLst>
              </a:tr>
              <a:tr h="576000">
                <a:tc>
                  <a:txBody>
                    <a:bodyPr/>
                    <a:lstStyle/>
                    <a:p>
                      <a:r>
                        <a:rPr lang="sv-SE" sz="1400" b="1">
                          <a:solidFill>
                            <a:schemeClr val="bg1"/>
                          </a:solidFill>
                        </a:rPr>
                        <a:t>Övergripande ledning</a:t>
                      </a:r>
                      <a:endParaRPr lang="sv-SE" sz="1400">
                        <a:solidFill>
                          <a:schemeClr val="bg1"/>
                        </a:solidFill>
                      </a:endParaRPr>
                    </a:p>
                  </a:txBody>
                  <a:tcPr marL="45804" marR="45804" marT="22902" marB="22902" anchor="ctr">
                    <a:solidFill>
                      <a:schemeClr val="accent2"/>
                    </a:solidFill>
                  </a:tcPr>
                </a:tc>
                <a:tc>
                  <a:txBody>
                    <a:bodyPr/>
                    <a:lstStyle/>
                    <a:p>
                      <a:r>
                        <a:rPr lang="sv-SE" sz="1400"/>
                        <a:t>A-nivå: ledningsgrupp direkt underställd en politisk nämnd eller styrelse. </a:t>
                      </a:r>
                    </a:p>
                  </a:txBody>
                  <a:tcPr marL="45804" marR="45804" marT="22902" marB="22902" anchor="ctr"/>
                </a:tc>
                <a:tc>
                  <a:txBody>
                    <a:bodyPr/>
                    <a:lstStyle/>
                    <a:p>
                      <a:r>
                        <a:rPr lang="sv-SE" sz="1400"/>
                        <a:t>Deltar i gruppaktiviteter. Ansvarar för övergripande handlingsplan. </a:t>
                      </a:r>
                    </a:p>
                  </a:txBody>
                  <a:tcPr marL="45804" marR="45804" marT="22902" marB="22902" anchor="ctr"/>
                </a:tc>
                <a:extLst>
                  <a:ext uri="{0D108BD9-81ED-4DB2-BD59-A6C34878D82A}">
                    <a16:rowId xmlns:a16="http://schemas.microsoft.com/office/drawing/2014/main" val="3833001397"/>
                  </a:ext>
                </a:extLst>
              </a:tr>
              <a:tr h="576000">
                <a:tc>
                  <a:txBody>
                    <a:bodyPr/>
                    <a:lstStyle/>
                    <a:p>
                      <a:r>
                        <a:rPr lang="sv-SE" sz="1400" b="1">
                          <a:solidFill>
                            <a:schemeClr val="bg1"/>
                          </a:solidFill>
                        </a:rPr>
                        <a:t>Verksamhetsnära chefer</a:t>
                      </a:r>
                      <a:endParaRPr lang="sv-SE" sz="1400">
                        <a:solidFill>
                          <a:schemeClr val="bg1"/>
                        </a:solidFill>
                      </a:endParaRPr>
                    </a:p>
                  </a:txBody>
                  <a:tcPr marL="45804" marR="45804" marT="22902" marB="22902" anchor="ctr">
                    <a:solidFill>
                      <a:schemeClr val="accent2"/>
                    </a:solidFill>
                  </a:tcPr>
                </a:tc>
                <a:tc>
                  <a:txBody>
                    <a:bodyPr/>
                    <a:lstStyle/>
                    <a:p>
                      <a:r>
                        <a:rPr lang="sv-SE" sz="1400"/>
                        <a:t>C-nivå: 1:a linjens chefer, ex. rektorer, enhetschefer, avdelningschefer.</a:t>
                      </a:r>
                    </a:p>
                  </a:txBody>
                  <a:tcPr marL="45804" marR="45804" marT="22902" marB="22902" anchor="ctr"/>
                </a:tc>
                <a:tc>
                  <a:txBody>
                    <a:bodyPr/>
                    <a:lstStyle/>
                    <a:p>
                      <a:r>
                        <a:rPr lang="sv-SE" sz="1400"/>
                        <a:t>Deltar i kartläggningar och gruppaktiviteter. Ansvarar för handlingsplaner på arbetsplatsnivå.</a:t>
                      </a:r>
                    </a:p>
                  </a:txBody>
                  <a:tcPr marL="45804" marR="45804" marT="22902" marB="22902" anchor="ctr"/>
                </a:tc>
                <a:extLst>
                  <a:ext uri="{0D108BD9-81ED-4DB2-BD59-A6C34878D82A}">
                    <a16:rowId xmlns:a16="http://schemas.microsoft.com/office/drawing/2014/main" val="2391046814"/>
                  </a:ext>
                </a:extLst>
              </a:tr>
              <a:tr h="576000">
                <a:tc>
                  <a:txBody>
                    <a:bodyPr/>
                    <a:lstStyle/>
                    <a:p>
                      <a:r>
                        <a:rPr lang="sv-SE" sz="1400" b="1">
                          <a:solidFill>
                            <a:schemeClr val="bg1"/>
                          </a:solidFill>
                        </a:rPr>
                        <a:t>Stabsfunktioner</a:t>
                      </a:r>
                      <a:endParaRPr lang="sv-SE" sz="1400">
                        <a:solidFill>
                          <a:schemeClr val="bg1"/>
                        </a:solidFill>
                      </a:endParaRPr>
                    </a:p>
                  </a:txBody>
                  <a:tcPr marL="45804" marR="45804" marT="22902" marB="22902" anchor="ctr">
                    <a:solidFill>
                      <a:schemeClr val="accent2"/>
                    </a:solidFill>
                  </a:tcPr>
                </a:tc>
                <a:tc>
                  <a:txBody>
                    <a:bodyPr/>
                    <a:lstStyle/>
                    <a:p>
                      <a:r>
                        <a:rPr lang="sv-SE" sz="1400"/>
                        <a:t>Chefer inom HR, kommunikation, ekonomi, verksamhetsutveckling.</a:t>
                      </a:r>
                    </a:p>
                  </a:txBody>
                  <a:tcPr marL="45804" marR="45804" marT="22902" marB="22902" anchor="ctr"/>
                </a:tc>
                <a:tc>
                  <a:txBody>
                    <a:bodyPr/>
                    <a:lstStyle/>
                    <a:p>
                      <a:r>
                        <a:rPr lang="sv-SE" sz="1400"/>
                        <a:t>Deltar med fördel i samma gruppaktiviteter som övergripande ledning. </a:t>
                      </a:r>
                    </a:p>
                  </a:txBody>
                  <a:tcPr marL="45804" marR="45804" marT="22902" marB="22902" anchor="ctr"/>
                </a:tc>
                <a:extLst>
                  <a:ext uri="{0D108BD9-81ED-4DB2-BD59-A6C34878D82A}">
                    <a16:rowId xmlns:a16="http://schemas.microsoft.com/office/drawing/2014/main" val="3736697335"/>
                  </a:ext>
                </a:extLst>
              </a:tr>
              <a:tr h="576000">
                <a:tc>
                  <a:txBody>
                    <a:bodyPr/>
                    <a:lstStyle/>
                    <a:p>
                      <a:r>
                        <a:rPr lang="sv-SE" sz="1400" b="1">
                          <a:solidFill>
                            <a:schemeClr val="bg1"/>
                          </a:solidFill>
                        </a:rPr>
                        <a:t>Verksamhetsnära chefers chef</a:t>
                      </a:r>
                      <a:endParaRPr lang="sv-SE" sz="1400">
                        <a:solidFill>
                          <a:schemeClr val="bg1"/>
                        </a:solidFill>
                      </a:endParaRPr>
                    </a:p>
                  </a:txBody>
                  <a:tcPr marL="45804" marR="45804" marT="22902" marB="22902" anchor="ctr">
                    <a:solidFill>
                      <a:schemeClr val="accent2"/>
                    </a:solidFill>
                  </a:tcPr>
                </a:tc>
                <a:tc>
                  <a:txBody>
                    <a:bodyPr/>
                    <a:lstStyle/>
                    <a:p>
                      <a:r>
                        <a:rPr lang="sv-SE" sz="1400"/>
                        <a:t>B-nivå: områdeschefer, verksamhetschefer.</a:t>
                      </a:r>
                    </a:p>
                  </a:txBody>
                  <a:tcPr marL="45804" marR="45804" marT="22902" marB="22902" anchor="ctr"/>
                </a:tc>
                <a:tc>
                  <a:txBody>
                    <a:bodyPr/>
                    <a:lstStyle/>
                    <a:p>
                      <a:r>
                        <a:rPr lang="sv-SE" sz="1400"/>
                        <a:t>Deltar med fördel i samma gruppaktiviteter som verksamhetsnära chefer. Ansvarar för handlingsplaner på verksamhetsnivå.</a:t>
                      </a:r>
                    </a:p>
                  </a:txBody>
                  <a:tcPr marL="45804" marR="45804" marT="22902" marB="22902" anchor="ctr"/>
                </a:tc>
                <a:extLst>
                  <a:ext uri="{0D108BD9-81ED-4DB2-BD59-A6C34878D82A}">
                    <a16:rowId xmlns:a16="http://schemas.microsoft.com/office/drawing/2014/main" val="1158923034"/>
                  </a:ext>
                </a:extLst>
              </a:tr>
              <a:tr h="576000">
                <a:tc>
                  <a:txBody>
                    <a:bodyPr/>
                    <a:lstStyle/>
                    <a:p>
                      <a:r>
                        <a:rPr lang="sv-SE" sz="1400" b="1">
                          <a:solidFill>
                            <a:schemeClr val="bg1"/>
                          </a:solidFill>
                        </a:rPr>
                        <a:t>Samverkansgrupp /</a:t>
                      </a:r>
                      <a:br>
                        <a:rPr lang="sv-SE" sz="1400" b="1">
                          <a:solidFill>
                            <a:srgbClr val="FFFFFF"/>
                          </a:solidFill>
                        </a:rPr>
                      </a:br>
                      <a:r>
                        <a:rPr lang="sv-SE" sz="1400" b="1">
                          <a:solidFill>
                            <a:schemeClr val="bg1"/>
                          </a:solidFill>
                        </a:rPr>
                        <a:t>skyddskommitté</a:t>
                      </a:r>
                      <a:endParaRPr lang="sv-SE" sz="1400">
                        <a:solidFill>
                          <a:schemeClr val="bg1"/>
                        </a:solidFill>
                      </a:endParaRPr>
                    </a:p>
                  </a:txBody>
                  <a:tcPr marL="45804" marR="45804" marT="22902" marB="22902" anchor="ctr">
                    <a:solidFill>
                      <a:schemeClr val="accent2"/>
                    </a:solidFill>
                  </a:tcPr>
                </a:tc>
                <a:tc>
                  <a:txBody>
                    <a:bodyPr/>
                    <a:lstStyle/>
                    <a:p>
                      <a:r>
                        <a:rPr lang="sv-SE" sz="1400"/>
                        <a:t>Fackliga företrädare och arbetsgivare på central nivå.</a:t>
                      </a:r>
                    </a:p>
                  </a:txBody>
                  <a:tcPr marL="45804" marR="45804" marT="22902" marB="22902" anchor="ctr"/>
                </a:tc>
                <a:tc>
                  <a:txBody>
                    <a:bodyPr/>
                    <a:lstStyle/>
                    <a:p>
                      <a:r>
                        <a:rPr lang="sv-SE" sz="1400"/>
                        <a:t>Samråder inför beslut. Följer arbetets syfte, mål, upplägg och resultat.</a:t>
                      </a:r>
                    </a:p>
                  </a:txBody>
                  <a:tcPr marL="45804" marR="45804" marT="22902" marB="22902" anchor="ctr"/>
                </a:tc>
                <a:extLst>
                  <a:ext uri="{0D108BD9-81ED-4DB2-BD59-A6C34878D82A}">
                    <a16:rowId xmlns:a16="http://schemas.microsoft.com/office/drawing/2014/main" val="1557499482"/>
                  </a:ext>
                </a:extLst>
              </a:tr>
            </a:tbl>
          </a:graphicData>
        </a:graphic>
      </p:graphicFrame>
    </p:spTree>
    <p:extLst>
      <p:ext uri="{BB962C8B-B14F-4D97-AF65-F5344CB8AC3E}">
        <p14:creationId xmlns:p14="http://schemas.microsoft.com/office/powerpoint/2010/main" val="4288540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A1E6F7-2EFB-0B02-BEE9-6B75673C6147}"/>
              </a:ext>
            </a:extLst>
          </p:cNvPr>
          <p:cNvSpPr>
            <a:spLocks noGrp="1"/>
          </p:cNvSpPr>
          <p:nvPr>
            <p:ph type="title"/>
          </p:nvPr>
        </p:nvSpPr>
        <p:spPr/>
        <p:txBody>
          <a:bodyPr/>
          <a:lstStyle/>
          <a:p>
            <a:r>
              <a:rPr lang="sv-SE"/>
              <a:t>Stöd på utvecklingsresan</a:t>
            </a:r>
          </a:p>
        </p:txBody>
      </p:sp>
      <p:graphicFrame>
        <p:nvGraphicFramePr>
          <p:cNvPr id="4" name="Platshållare för innehåll 3" descr="Visar fyra olika stöd från Suntarbetsliv: Vägledning, nätverk för processledare, tips och stödmaterial.">
            <a:extLst>
              <a:ext uri="{FF2B5EF4-FFF2-40B4-BE49-F238E27FC236}">
                <a16:creationId xmlns:a16="http://schemas.microsoft.com/office/drawing/2014/main" id="{A67E3D62-C6FB-202D-60D6-B80ECD685FF8}"/>
              </a:ext>
            </a:extLst>
          </p:cNvPr>
          <p:cNvGraphicFramePr>
            <a:graphicFrameLocks noGrp="1"/>
          </p:cNvGraphicFramePr>
          <p:nvPr>
            <p:ph idx="1"/>
            <p:extLst>
              <p:ext uri="{D42A27DB-BD31-4B8C-83A1-F6EECF244321}">
                <p14:modId xmlns:p14="http://schemas.microsoft.com/office/powerpoint/2010/main" val="25765280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47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693EF32-805A-8399-6F55-E9C6F715A8E1}"/>
              </a:ext>
            </a:extLst>
          </p:cNvPr>
          <p:cNvSpPr>
            <a:spLocks noGrp="1"/>
          </p:cNvSpPr>
          <p:nvPr>
            <p:ph type="title"/>
          </p:nvPr>
        </p:nvSpPr>
        <p:spPr/>
        <p:txBody>
          <a:bodyPr/>
          <a:lstStyle/>
          <a:p>
            <a:pPr algn="ctr"/>
            <a:r>
              <a:rPr lang="sv-SE"/>
              <a:t>Små steg i rätt riktning gör stor skillnad</a:t>
            </a:r>
          </a:p>
        </p:txBody>
      </p:sp>
      <p:sp>
        <p:nvSpPr>
          <p:cNvPr id="6" name="Platshållare för innehåll 5">
            <a:extLst>
              <a:ext uri="{FF2B5EF4-FFF2-40B4-BE49-F238E27FC236}">
                <a16:creationId xmlns:a16="http://schemas.microsoft.com/office/drawing/2014/main" id="{DEE2BCB1-441D-6470-479C-A6154AAF0D31}"/>
              </a:ext>
            </a:extLst>
          </p:cNvPr>
          <p:cNvSpPr>
            <a:spLocks noGrp="1"/>
          </p:cNvSpPr>
          <p:nvPr>
            <p:ph idx="1"/>
          </p:nvPr>
        </p:nvSpPr>
        <p:spPr/>
        <p:txBody>
          <a:bodyPr/>
          <a:lstStyle/>
          <a:p>
            <a:pPr marL="0" indent="0" algn="ctr">
              <a:buNone/>
            </a:pPr>
            <a:r>
              <a:rPr lang="sv-SE"/>
              <a:t>Chefers organisatoriska förutsättningar</a:t>
            </a:r>
            <a:br>
              <a:rPr lang="sv-SE"/>
            </a:br>
            <a:r>
              <a:rPr lang="sv-SE"/>
              <a:t>påverkar hela arbetsmiljön. </a:t>
            </a:r>
            <a:br>
              <a:rPr lang="sv-SE"/>
            </a:br>
            <a:r>
              <a:rPr lang="sv-SE"/>
              <a:t>Att förstå dem bättre är en investering</a:t>
            </a:r>
            <a:br>
              <a:rPr lang="sv-SE"/>
            </a:br>
            <a:r>
              <a:rPr lang="sv-SE"/>
              <a:t>i både ledarskap, arbetsmiljö och kvalitet.</a:t>
            </a:r>
          </a:p>
        </p:txBody>
      </p:sp>
      <p:sp>
        <p:nvSpPr>
          <p:cNvPr id="2" name="Rektangel: rundade hörn 1">
            <a:extLst>
              <a:ext uri="{FF2B5EF4-FFF2-40B4-BE49-F238E27FC236}">
                <a16:creationId xmlns:a16="http://schemas.microsoft.com/office/drawing/2014/main" id="{43C7C9BB-409A-524F-4E9D-371DCBF8E1F8}"/>
              </a:ext>
            </a:extLst>
          </p:cNvPr>
          <p:cNvSpPr/>
          <p:nvPr/>
        </p:nvSpPr>
        <p:spPr>
          <a:xfrm>
            <a:off x="1197864" y="4114800"/>
            <a:ext cx="9500616" cy="156362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sv-SE" sz="2400"/>
              <a:t>Vad skulle det betyda för oss om vi fick en gemensam och</a:t>
            </a:r>
            <a:br>
              <a:rPr lang="sv-SE" sz="2400"/>
            </a:br>
            <a:r>
              <a:rPr lang="sv-SE" sz="2400"/>
              <a:t>tydlig bild av chefers förutsättningar i vår organisation </a:t>
            </a:r>
            <a:br>
              <a:rPr lang="sv-SE" sz="2400"/>
            </a:br>
            <a:r>
              <a:rPr lang="sv-SE" sz="2400"/>
              <a:t>– och vad är vårt nästa steg för att ta oss dit?</a:t>
            </a:r>
          </a:p>
        </p:txBody>
      </p:sp>
    </p:spTree>
    <p:extLst>
      <p:ext uri="{BB962C8B-B14F-4D97-AF65-F5344CB8AC3E}">
        <p14:creationId xmlns:p14="http://schemas.microsoft.com/office/powerpoint/2010/main" val="414309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C16FA2B-7822-C3F2-FA6A-1B9060F1A815}"/>
              </a:ext>
            </a:extLst>
          </p:cNvPr>
          <p:cNvSpPr>
            <a:spLocks noGrp="1"/>
          </p:cNvSpPr>
          <p:nvPr>
            <p:ph type="title"/>
          </p:nvPr>
        </p:nvSpPr>
        <p:spPr/>
        <p:txBody>
          <a:bodyPr/>
          <a:lstStyle/>
          <a:p>
            <a:r>
              <a:rPr lang="sv-SE"/>
              <a:t>Citat, filmklipp, dialogfrågor</a:t>
            </a:r>
          </a:p>
        </p:txBody>
      </p:sp>
      <p:sp>
        <p:nvSpPr>
          <p:cNvPr id="5" name="Platshållare för text 4">
            <a:extLst>
              <a:ext uri="{FF2B5EF4-FFF2-40B4-BE49-F238E27FC236}">
                <a16:creationId xmlns:a16="http://schemas.microsoft.com/office/drawing/2014/main" id="{DCB1691B-1829-A276-3A49-B7D0876F9E54}"/>
              </a:ext>
            </a:extLst>
          </p:cNvPr>
          <p:cNvSpPr>
            <a:spLocks noGrp="1"/>
          </p:cNvSpPr>
          <p:nvPr>
            <p:ph type="body" idx="1"/>
          </p:nvPr>
        </p:nvSpPr>
        <p:spPr/>
        <p:txBody>
          <a:bodyPr/>
          <a:lstStyle/>
          <a:p>
            <a:r>
              <a:rPr lang="sv-SE"/>
              <a:t>Välj vilka som passar bäst för det forum du ska presentera för!</a:t>
            </a:r>
          </a:p>
        </p:txBody>
      </p:sp>
    </p:spTree>
    <p:extLst>
      <p:ext uri="{BB962C8B-B14F-4D97-AF65-F5344CB8AC3E}">
        <p14:creationId xmlns:p14="http://schemas.microsoft.com/office/powerpoint/2010/main" val="55397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463439F-3F2B-7721-9DEB-E89102D142F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Film om Bollebygds kommuns arbete med </a:t>
            </a:r>
            <a:r>
              <a:rPr lang="sv-SE" err="1"/>
              <a:t>Chefoskopet</a:t>
            </a:r>
            <a:endParaRPr lang="sv-SE"/>
          </a:p>
        </p:txBody>
      </p:sp>
      <p:pic>
        <p:nvPicPr>
          <p:cNvPr id="2" name="Onlinemedia 1" descr="En äldre kvinna på ett demensboende ler och skrattar tillsammans med en kvinnlig sköterska med munskydd.">
            <a:hlinkClick r:id="" action="ppaction://media"/>
            <a:extLst>
              <a:ext uri="{FF2B5EF4-FFF2-40B4-BE49-F238E27FC236}">
                <a16:creationId xmlns:a16="http://schemas.microsoft.com/office/drawing/2014/main" id="{4C3BFCD6-9C89-364A-C7AA-369210A67640}"/>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0" y="-404"/>
            <a:ext cx="12192000" cy="6858808"/>
          </a:xfrm>
          <a:prstGeom prst="rect">
            <a:avLst/>
          </a:prstGeom>
        </p:spPr>
      </p:pic>
    </p:spTree>
    <p:extLst>
      <p:ext uri="{BB962C8B-B14F-4D97-AF65-F5344CB8AC3E}">
        <p14:creationId xmlns:p14="http://schemas.microsoft.com/office/powerpoint/2010/main" val="14753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B6F385-4AC4-83AC-19A6-499C455140B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Film om Lycksele kommuns arbete med </a:t>
            </a:r>
            <a:r>
              <a:rPr lang="sv-SE" err="1"/>
              <a:t>Chefoskopet</a:t>
            </a:r>
            <a:endParaRPr lang="sv-SE"/>
          </a:p>
        </p:txBody>
      </p:sp>
      <p:pic>
        <p:nvPicPr>
          <p:cNvPr id="3" name="Onlinemedia 2" title="Reportage Lycksele kommun ur Studio Friskfaktor S2:E2">
            <a:hlinkClick r:id="" action="ppaction://media"/>
            <a:extLst>
              <a:ext uri="{FF2B5EF4-FFF2-40B4-BE49-F238E27FC236}">
                <a16:creationId xmlns:a16="http://schemas.microsoft.com/office/drawing/2014/main" id="{D288DC11-F13E-B133-A784-5FD21DCA3EFD}"/>
              </a:ext>
            </a:extLst>
          </p:cNvPr>
          <p:cNvPicPr>
            <a:picLocks noRot="1" noChangeAspect="1"/>
          </p:cNvPicPr>
          <p:nvPr>
            <a:videoFile r:link="rId1"/>
          </p:nvPr>
        </p:nvPicPr>
        <p:blipFill>
          <a:blip r:embed="rId4"/>
          <a:stretch>
            <a:fillRect/>
          </a:stretch>
        </p:blipFill>
        <p:spPr>
          <a:xfrm>
            <a:off x="0" y="0"/>
            <a:ext cx="12192000" cy="6888496"/>
          </a:xfrm>
          <a:prstGeom prst="rect">
            <a:avLst/>
          </a:prstGeom>
        </p:spPr>
      </p:pic>
    </p:spTree>
    <p:extLst>
      <p:ext uri="{BB962C8B-B14F-4D97-AF65-F5344CB8AC3E}">
        <p14:creationId xmlns:p14="http://schemas.microsoft.com/office/powerpoint/2010/main" val="336036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04BF6A-F667-69B2-CD08-2394A93E4B3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2068EFF-F790-F382-29FA-860B30F533A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Film om Göteborgs stads arbete med </a:t>
            </a:r>
            <a:r>
              <a:rPr lang="sv-SE" err="1"/>
              <a:t>Chefoskopet</a:t>
            </a:r>
            <a:endParaRPr lang="sv-SE"/>
          </a:p>
        </p:txBody>
      </p:sp>
      <p:pic>
        <p:nvPicPr>
          <p:cNvPr id="3" name="Onlinemedia 2" title="Göteborgs stad om Chefoskopet">
            <a:hlinkClick r:id="" action="ppaction://media"/>
            <a:extLst>
              <a:ext uri="{FF2B5EF4-FFF2-40B4-BE49-F238E27FC236}">
                <a16:creationId xmlns:a16="http://schemas.microsoft.com/office/drawing/2014/main" id="{685E2761-5165-BB25-446B-BCC3DF90799A}"/>
              </a:ext>
            </a:extLst>
          </p:cNvPr>
          <p:cNvPicPr>
            <a:picLocks noRot="1" noChangeAspect="1"/>
          </p:cNvPicPr>
          <p:nvPr>
            <a:videoFile r:link="rId1"/>
          </p:nvPr>
        </p:nvPicPr>
        <p:blipFill>
          <a:blip r:embed="rId4"/>
          <a:stretch>
            <a:fillRect/>
          </a:stretch>
        </p:blipFill>
        <p:spPr>
          <a:xfrm>
            <a:off x="0" y="0"/>
            <a:ext cx="12192000" cy="6888496"/>
          </a:xfrm>
          <a:prstGeom prst="rect">
            <a:avLst/>
          </a:prstGeom>
        </p:spPr>
      </p:pic>
    </p:spTree>
    <p:extLst>
      <p:ext uri="{BB962C8B-B14F-4D97-AF65-F5344CB8AC3E}">
        <p14:creationId xmlns:p14="http://schemas.microsoft.com/office/powerpoint/2010/main" val="10520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0D22F4-BA82-AC27-E7A8-B864E3C7C7FA}"/>
              </a:ext>
            </a:extLst>
          </p:cNvPr>
          <p:cNvSpPr>
            <a:spLocks noGrp="1"/>
          </p:cNvSpPr>
          <p:nvPr>
            <p:ph type="title"/>
          </p:nvPr>
        </p:nvSpPr>
        <p:spPr/>
        <p:txBody>
          <a:bodyPr/>
          <a:lstStyle/>
          <a:p>
            <a:r>
              <a:rPr lang="sv-SE"/>
              <a:t>Hur du använder det här materialet</a:t>
            </a:r>
          </a:p>
        </p:txBody>
      </p:sp>
      <p:sp>
        <p:nvSpPr>
          <p:cNvPr id="3" name="Platshållare för innehåll 2">
            <a:extLst>
              <a:ext uri="{FF2B5EF4-FFF2-40B4-BE49-F238E27FC236}">
                <a16:creationId xmlns:a16="http://schemas.microsoft.com/office/drawing/2014/main" id="{D1C85A43-AEEF-80CC-2706-4E1D3FD56A85}"/>
              </a:ext>
            </a:extLst>
          </p:cNvPr>
          <p:cNvSpPr>
            <a:spLocks noGrp="1"/>
          </p:cNvSpPr>
          <p:nvPr>
            <p:ph sz="half" idx="1"/>
          </p:nvPr>
        </p:nvSpPr>
        <p:spPr/>
        <p:txBody>
          <a:bodyPr>
            <a:normAutofit fontScale="85000" lnSpcReduction="10000"/>
          </a:bodyPr>
          <a:lstStyle/>
          <a:p>
            <a:pPr marL="0" indent="0">
              <a:lnSpc>
                <a:spcPct val="120000"/>
              </a:lnSpc>
              <a:buNone/>
            </a:pPr>
            <a:r>
              <a:rPr lang="sv-SE" sz="1900" b="1"/>
              <a:t>Hjälp din organisation att ta beslut om att stärka chefers organisatoriska förutsättningar</a:t>
            </a:r>
          </a:p>
          <a:p>
            <a:pPr marL="0" indent="0">
              <a:lnSpc>
                <a:spcPct val="120000"/>
              </a:lnSpc>
              <a:buNone/>
            </a:pPr>
            <a:r>
              <a:rPr lang="sv-SE" sz="1800"/>
              <a:t>Det här materialet är till för dig som ser behovet av att stärka era chefers arbetsmiljö. Här får du stöd i att:</a:t>
            </a:r>
          </a:p>
          <a:p>
            <a:pPr>
              <a:lnSpc>
                <a:spcPct val="120000"/>
              </a:lnSpc>
            </a:pPr>
            <a:r>
              <a:rPr lang="sv-SE" sz="1800"/>
              <a:t>Väcka intresse för frågan hos ledning, samverkan och andra nyckelpersoner</a:t>
            </a:r>
          </a:p>
          <a:p>
            <a:pPr>
              <a:lnSpc>
                <a:spcPct val="120000"/>
              </a:lnSpc>
            </a:pPr>
            <a:r>
              <a:rPr lang="sv-SE" sz="1800"/>
              <a:t>Bygga förståelse för nyttan med Chefoskopet</a:t>
            </a:r>
          </a:p>
          <a:p>
            <a:pPr>
              <a:lnSpc>
                <a:spcPct val="120000"/>
              </a:lnSpc>
            </a:pPr>
            <a:r>
              <a:rPr lang="sv-SE" sz="1800"/>
              <a:t>Stärka beslutsviljan hos de som har mandat att starta ett förändringsprojekt</a:t>
            </a:r>
          </a:p>
          <a:p>
            <a:pPr marL="0" indent="0">
              <a:lnSpc>
                <a:spcPct val="120000"/>
              </a:lnSpc>
              <a:buNone/>
            </a:pPr>
            <a:r>
              <a:rPr lang="sv-SE" sz="1800"/>
              <a:t>Använd bilderna i presentationen fritt – välj ut de delar som passar de roller du ska möta. Längst bak finns filmer, citat och dialogfrågor att välja bland som kan förstärka ditt budskap.</a:t>
            </a:r>
          </a:p>
        </p:txBody>
      </p:sp>
      <p:sp>
        <p:nvSpPr>
          <p:cNvPr id="4" name="Platshållare för innehåll 3">
            <a:extLst>
              <a:ext uri="{FF2B5EF4-FFF2-40B4-BE49-F238E27FC236}">
                <a16:creationId xmlns:a16="http://schemas.microsoft.com/office/drawing/2014/main" id="{919BB973-30BD-59F0-E3AC-1A33A20904B8}"/>
              </a:ext>
            </a:extLst>
          </p:cNvPr>
          <p:cNvSpPr>
            <a:spLocks noGrp="1"/>
          </p:cNvSpPr>
          <p:nvPr>
            <p:ph sz="half" idx="2"/>
          </p:nvPr>
        </p:nvSpPr>
        <p:spPr>
          <a:xfrm>
            <a:off x="6172200" y="1825625"/>
            <a:ext cx="5181600" cy="2032000"/>
          </a:xfrm>
          <a:solidFill>
            <a:schemeClr val="bg1">
              <a:lumMod val="85000"/>
            </a:schemeClr>
          </a:solidFill>
        </p:spPr>
        <p:txBody>
          <a:bodyPr>
            <a:normAutofit fontScale="85000" lnSpcReduction="10000"/>
          </a:bodyPr>
          <a:lstStyle/>
          <a:p>
            <a:pPr marL="0" indent="0">
              <a:buNone/>
            </a:pPr>
            <a:r>
              <a:rPr lang="sv-SE" sz="1800" b="1"/>
              <a:t>Importera presentationen till din organisations presentationsmall så här:</a:t>
            </a:r>
          </a:p>
          <a:p>
            <a:pPr marL="228600" lvl="1">
              <a:lnSpc>
                <a:spcPct val="120000"/>
              </a:lnSpc>
              <a:spcBef>
                <a:spcPts val="1000"/>
              </a:spcBef>
            </a:pPr>
            <a:r>
              <a:rPr lang="sv-SE" sz="1800"/>
              <a:t>Markera alla bilder (CTRL+A) och kopiera dem (CTRL+C).</a:t>
            </a:r>
          </a:p>
          <a:p>
            <a:pPr marL="228600" lvl="1">
              <a:lnSpc>
                <a:spcPct val="120000"/>
              </a:lnSpc>
              <a:spcBef>
                <a:spcPts val="1000"/>
              </a:spcBef>
            </a:pPr>
            <a:r>
              <a:rPr lang="sv-SE" sz="1800"/>
              <a:t>Öppna en ny presentation med er mall.</a:t>
            </a:r>
          </a:p>
          <a:p>
            <a:pPr marL="228600" lvl="1">
              <a:lnSpc>
                <a:spcPct val="120000"/>
              </a:lnSpc>
              <a:spcBef>
                <a:spcPts val="1000"/>
              </a:spcBef>
            </a:pPr>
            <a:r>
              <a:rPr lang="sv-SE" sz="1800"/>
              <a:t>Högerklicka i bildöversikten och klistra in bilderna i er mall med inklistringsalternativet ”Använd </a:t>
            </a:r>
            <a:r>
              <a:rPr lang="sv-SE" sz="1800" err="1"/>
              <a:t>måltema</a:t>
            </a:r>
            <a:r>
              <a:rPr lang="sv-SE" sz="1800"/>
              <a:t>”.</a:t>
            </a:r>
          </a:p>
        </p:txBody>
      </p:sp>
    </p:spTree>
    <p:extLst>
      <p:ext uri="{BB962C8B-B14F-4D97-AF65-F5344CB8AC3E}">
        <p14:creationId xmlns:p14="http://schemas.microsoft.com/office/powerpoint/2010/main" val="368382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7B7FA-B1C6-5236-BA4C-FEDDBF58FAE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30D70C6-62D2-D41B-2ED9-A0229EC5D08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Citat Lycksele kommun</a:t>
            </a:r>
          </a:p>
        </p:txBody>
      </p:sp>
      <p:sp>
        <p:nvSpPr>
          <p:cNvPr id="7" name="Pratbubbla: oval 6">
            <a:extLst>
              <a:ext uri="{FF2B5EF4-FFF2-40B4-BE49-F238E27FC236}">
                <a16:creationId xmlns:a16="http://schemas.microsoft.com/office/drawing/2014/main" id="{B6159EA0-D2DD-CB0B-F180-F20B84F4964A}"/>
              </a:ext>
            </a:extLst>
          </p:cNvPr>
          <p:cNvSpPr/>
          <p:nvPr/>
        </p:nvSpPr>
        <p:spPr>
          <a:xfrm>
            <a:off x="838200" y="812800"/>
            <a:ext cx="6743700" cy="5016500"/>
          </a:xfrm>
          <a:prstGeom prst="wedgeEllipseCallout">
            <a:avLst>
              <a:gd name="adj1" fmla="val 55540"/>
              <a:gd name="adj2" fmla="val 32143"/>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lvl="0" algn="ctr" eaLnBrk="0" fontAlgn="base" hangingPunct="0">
              <a:spcBef>
                <a:spcPct val="0"/>
              </a:spcBef>
              <a:spcAft>
                <a:spcPct val="0"/>
              </a:spcAft>
            </a:pPr>
            <a:r>
              <a:rPr lang="sv-SE" altLang="sv-SE" sz="2800">
                <a:solidFill>
                  <a:schemeClr val="bg1"/>
                </a:solidFill>
                <a:latin typeface="Aptos" panose="020B0004020202020204" pitchFamily="34" charset="0"/>
              </a:rPr>
              <a:t>Chefoskopet skapade</a:t>
            </a:r>
            <a:br>
              <a:rPr lang="sv-SE" altLang="sv-SE" sz="2800">
                <a:solidFill>
                  <a:schemeClr val="bg1"/>
                </a:solidFill>
                <a:latin typeface="Aptos" panose="020B0004020202020204" pitchFamily="34" charset="0"/>
              </a:rPr>
            </a:br>
            <a:r>
              <a:rPr lang="sv-SE" altLang="sv-SE" sz="2800">
                <a:solidFill>
                  <a:schemeClr val="bg1"/>
                </a:solidFill>
                <a:latin typeface="Aptos" panose="020B0004020202020204" pitchFamily="34" charset="0"/>
              </a:rPr>
              <a:t>politisk acceptans och gav verktyg att agera.</a:t>
            </a:r>
            <a:endParaRPr lang="sv-SE" altLang="sv-SE" sz="4400">
              <a:solidFill>
                <a:schemeClr val="bg1"/>
              </a:solidFill>
              <a:latin typeface="Arial" panose="020B0604020202020204" pitchFamily="34" charset="0"/>
            </a:endParaRPr>
          </a:p>
        </p:txBody>
      </p:sp>
      <p:sp>
        <p:nvSpPr>
          <p:cNvPr id="8" name="textruta 7">
            <a:extLst>
              <a:ext uri="{FF2B5EF4-FFF2-40B4-BE49-F238E27FC236}">
                <a16:creationId xmlns:a16="http://schemas.microsoft.com/office/drawing/2014/main" id="{95861DD2-3488-CD39-25C3-39E8C9DF571B}"/>
              </a:ext>
            </a:extLst>
          </p:cNvPr>
          <p:cNvSpPr txBox="1"/>
          <p:nvPr/>
        </p:nvSpPr>
        <p:spPr>
          <a:xfrm>
            <a:off x="7486650" y="5388570"/>
            <a:ext cx="4133850" cy="923330"/>
          </a:xfrm>
          <a:prstGeom prst="rect">
            <a:avLst/>
          </a:prstGeom>
          <a:noFill/>
        </p:spPr>
        <p:txBody>
          <a:bodyPr wrap="square">
            <a:spAutoFit/>
          </a:bodyPr>
          <a:lstStyle/>
          <a:p>
            <a:pPr algn="ctr"/>
            <a:r>
              <a:rPr lang="sv-SE" sz="1800" b="1"/>
              <a:t>Pernilla Ahlström</a:t>
            </a:r>
            <a:br>
              <a:rPr lang="sv-SE" i="1"/>
            </a:br>
            <a:r>
              <a:rPr lang="sv-SE" sz="1800" i="1"/>
              <a:t>verksamhetschef Vård, stöd och omsorg</a:t>
            </a:r>
            <a:br>
              <a:rPr lang="sv-SE" sz="1800" i="1"/>
            </a:br>
            <a:r>
              <a:rPr lang="sv-SE" sz="1800" i="1"/>
              <a:t>Lycksele kommun</a:t>
            </a:r>
          </a:p>
        </p:txBody>
      </p:sp>
      <p:pic>
        <p:nvPicPr>
          <p:cNvPr id="1028" name="Picture 4">
            <a:extLst>
              <a:ext uri="{FF2B5EF4-FFF2-40B4-BE49-F238E27FC236}">
                <a16:creationId xmlns:a16="http://schemas.microsoft.com/office/drawing/2014/main" id="{43BA33A2-2BA6-EE15-985F-2296A354BF0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075" y="332105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79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37265-5F0D-083B-6F43-948683ED2C0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B06E457-93D4-A3B9-3E77-B8456857F3C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Citat Göteborgs stad</a:t>
            </a:r>
          </a:p>
        </p:txBody>
      </p:sp>
      <p:sp>
        <p:nvSpPr>
          <p:cNvPr id="7" name="Pratbubbla: oval 6">
            <a:extLst>
              <a:ext uri="{FF2B5EF4-FFF2-40B4-BE49-F238E27FC236}">
                <a16:creationId xmlns:a16="http://schemas.microsoft.com/office/drawing/2014/main" id="{2E17670D-D3E2-1464-6C11-C98FF36E905C}"/>
              </a:ext>
            </a:extLst>
          </p:cNvPr>
          <p:cNvSpPr/>
          <p:nvPr/>
        </p:nvSpPr>
        <p:spPr>
          <a:xfrm>
            <a:off x="838200" y="812800"/>
            <a:ext cx="6743700" cy="5016500"/>
          </a:xfrm>
          <a:prstGeom prst="wedgeEllipseCallout">
            <a:avLst>
              <a:gd name="adj1" fmla="val 55540"/>
              <a:gd name="adj2" fmla="val 321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2800"/>
              <a:t>Ytterst handlar det om att chefer både ska kunna må bra själva och skapa en god arbetsmiljö för sina medarbetare. I förlängningen bidrar det även till bättre kvalitet för dem vi är till för.</a:t>
            </a:r>
          </a:p>
        </p:txBody>
      </p:sp>
      <p:sp>
        <p:nvSpPr>
          <p:cNvPr id="8" name="textruta 7">
            <a:extLst>
              <a:ext uri="{FF2B5EF4-FFF2-40B4-BE49-F238E27FC236}">
                <a16:creationId xmlns:a16="http://schemas.microsoft.com/office/drawing/2014/main" id="{E3F46623-48FA-94DD-A241-43B0459CD49E}"/>
              </a:ext>
            </a:extLst>
          </p:cNvPr>
          <p:cNvSpPr txBox="1"/>
          <p:nvPr/>
        </p:nvSpPr>
        <p:spPr>
          <a:xfrm>
            <a:off x="7486650" y="5388570"/>
            <a:ext cx="4133850" cy="923330"/>
          </a:xfrm>
          <a:prstGeom prst="rect">
            <a:avLst/>
          </a:prstGeom>
          <a:noFill/>
        </p:spPr>
        <p:txBody>
          <a:bodyPr wrap="square">
            <a:spAutoFit/>
          </a:bodyPr>
          <a:lstStyle/>
          <a:p>
            <a:pPr algn="ctr"/>
            <a:r>
              <a:rPr lang="sv-SE" sz="1800" b="1"/>
              <a:t>Annika Andersson</a:t>
            </a:r>
            <a:br>
              <a:rPr lang="sv-SE" i="1"/>
            </a:br>
            <a:r>
              <a:rPr lang="sv-SE" sz="1800" i="1"/>
              <a:t>planeringsledare stadsledningskontoret</a:t>
            </a:r>
            <a:endParaRPr lang="sv-SE" i="1"/>
          </a:p>
          <a:p>
            <a:pPr algn="ctr"/>
            <a:r>
              <a:rPr lang="sv-SE" sz="1800" i="1"/>
              <a:t>Göteborgs stad</a:t>
            </a:r>
          </a:p>
        </p:txBody>
      </p:sp>
      <p:pic>
        <p:nvPicPr>
          <p:cNvPr id="3" name="Bildobjekt 2">
            <a:extLst>
              <a:ext uri="{FF2B5EF4-FFF2-40B4-BE49-F238E27FC236}">
                <a16:creationId xmlns:a16="http://schemas.microsoft.com/office/drawing/2014/main" id="{85A9B381-EB92-159B-3E0A-FA58FB0BAB1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562975" y="3033788"/>
            <a:ext cx="1990725" cy="2182859"/>
          </a:xfrm>
          <a:prstGeom prst="rect">
            <a:avLst/>
          </a:prstGeom>
        </p:spPr>
      </p:pic>
    </p:spTree>
    <p:extLst>
      <p:ext uri="{BB962C8B-B14F-4D97-AF65-F5344CB8AC3E}">
        <p14:creationId xmlns:p14="http://schemas.microsoft.com/office/powerpoint/2010/main" val="794123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0DFD-D322-82AD-4312-5916B2171FE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5CA3E10-B439-6F62-FB86-F1BD4B79AB4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Citat Bollebygds kommun</a:t>
            </a:r>
          </a:p>
        </p:txBody>
      </p:sp>
      <p:sp>
        <p:nvSpPr>
          <p:cNvPr id="7" name="Pratbubbla: oval 6">
            <a:extLst>
              <a:ext uri="{FF2B5EF4-FFF2-40B4-BE49-F238E27FC236}">
                <a16:creationId xmlns:a16="http://schemas.microsoft.com/office/drawing/2014/main" id="{A9D3310F-DFEA-7E32-9DC5-DCD682EDCB9F}"/>
              </a:ext>
            </a:extLst>
          </p:cNvPr>
          <p:cNvSpPr/>
          <p:nvPr/>
        </p:nvSpPr>
        <p:spPr>
          <a:xfrm>
            <a:off x="838200" y="812800"/>
            <a:ext cx="6743700" cy="5016500"/>
          </a:xfrm>
          <a:prstGeom prst="wedgeEllipseCallout">
            <a:avLst>
              <a:gd name="adj1" fmla="val 55540"/>
              <a:gd name="adj2" fmla="val 3214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sz="2800"/>
              <a:t>Det gör stor skillnad för arbetsglädjen! Jag hinner med. Och det relationella ledarskapet är viktigt för mig.</a:t>
            </a:r>
          </a:p>
          <a:p>
            <a:pPr algn="ctr"/>
            <a:endParaRPr lang="sv-SE" sz="2800"/>
          </a:p>
          <a:p>
            <a:pPr algn="ctr"/>
            <a:r>
              <a:rPr lang="sv-SE" sz="2800"/>
              <a:t>Nu kan jag vara nära mina medarbetare och finnas till för dem. Återkopplingen från dem är att det märks i arbetsvardagen.</a:t>
            </a:r>
            <a:endParaRPr lang="sv-SE" sz="5400"/>
          </a:p>
        </p:txBody>
      </p:sp>
      <p:sp>
        <p:nvSpPr>
          <p:cNvPr id="8" name="textruta 7">
            <a:extLst>
              <a:ext uri="{FF2B5EF4-FFF2-40B4-BE49-F238E27FC236}">
                <a16:creationId xmlns:a16="http://schemas.microsoft.com/office/drawing/2014/main" id="{7ECAB84C-9014-0C0C-5FD1-A3A9D3BCFD72}"/>
              </a:ext>
            </a:extLst>
          </p:cNvPr>
          <p:cNvSpPr txBox="1"/>
          <p:nvPr/>
        </p:nvSpPr>
        <p:spPr>
          <a:xfrm>
            <a:off x="7486650" y="5388570"/>
            <a:ext cx="4133850" cy="923330"/>
          </a:xfrm>
          <a:prstGeom prst="rect">
            <a:avLst/>
          </a:prstGeom>
          <a:noFill/>
        </p:spPr>
        <p:txBody>
          <a:bodyPr wrap="square">
            <a:spAutoFit/>
          </a:bodyPr>
          <a:lstStyle/>
          <a:p>
            <a:pPr algn="ctr"/>
            <a:r>
              <a:rPr lang="sv-SE" sz="1800" b="1"/>
              <a:t>Linda Andersson</a:t>
            </a:r>
            <a:br>
              <a:rPr lang="sv-SE" sz="1800" b="1"/>
            </a:br>
            <a:r>
              <a:rPr lang="sv-SE" sz="1800" i="1" err="1"/>
              <a:t>förskolerektor</a:t>
            </a:r>
            <a:endParaRPr lang="sv-SE" i="1"/>
          </a:p>
          <a:p>
            <a:pPr algn="ctr"/>
            <a:r>
              <a:rPr lang="sv-SE" sz="1800" i="1"/>
              <a:t>Bollebygds kommun</a:t>
            </a:r>
          </a:p>
        </p:txBody>
      </p:sp>
      <p:pic>
        <p:nvPicPr>
          <p:cNvPr id="1026" name="Picture 2">
            <a:extLst>
              <a:ext uri="{FF2B5EF4-FFF2-40B4-BE49-F238E27FC236}">
                <a16:creationId xmlns:a16="http://schemas.microsoft.com/office/drawing/2014/main" id="{DAEB108C-EA02-0A0F-1757-BEF95928A0A5}"/>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8678829" y="3321050"/>
            <a:ext cx="1749491"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12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7959F-7D2C-0638-4FD9-072EC859B25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9B253EE-4E46-0AF6-9A5A-F1E17AD7840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Citat skyddsombud Kungsbacka kommun</a:t>
            </a:r>
          </a:p>
        </p:txBody>
      </p:sp>
      <p:sp>
        <p:nvSpPr>
          <p:cNvPr id="7" name="Pratbubbla: oval 6">
            <a:extLst>
              <a:ext uri="{FF2B5EF4-FFF2-40B4-BE49-F238E27FC236}">
                <a16:creationId xmlns:a16="http://schemas.microsoft.com/office/drawing/2014/main" id="{A7405E5C-38C4-6980-60A8-61B7AB0C4929}"/>
              </a:ext>
            </a:extLst>
          </p:cNvPr>
          <p:cNvSpPr/>
          <p:nvPr/>
        </p:nvSpPr>
        <p:spPr>
          <a:xfrm>
            <a:off x="838200" y="812800"/>
            <a:ext cx="6743700" cy="5016500"/>
          </a:xfrm>
          <a:prstGeom prst="wedgeEllipseCallout">
            <a:avLst>
              <a:gd name="adj1" fmla="val 55540"/>
              <a:gd name="adj2" fmla="val 3214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sv-SE" sz="2800"/>
              <a:t>Nu är det ett öppet klimat och en helt annan miljö. Vi blir medbjudna och lyssnade på från verksamhetschef och förvaltningschef.</a:t>
            </a:r>
          </a:p>
        </p:txBody>
      </p:sp>
      <p:sp>
        <p:nvSpPr>
          <p:cNvPr id="8" name="textruta 7">
            <a:extLst>
              <a:ext uri="{FF2B5EF4-FFF2-40B4-BE49-F238E27FC236}">
                <a16:creationId xmlns:a16="http://schemas.microsoft.com/office/drawing/2014/main" id="{E3F7734B-8D92-E0B7-9BB0-4CBBF3D75785}"/>
              </a:ext>
            </a:extLst>
          </p:cNvPr>
          <p:cNvSpPr txBox="1"/>
          <p:nvPr/>
        </p:nvSpPr>
        <p:spPr>
          <a:xfrm>
            <a:off x="7486650" y="5388570"/>
            <a:ext cx="4133850" cy="923330"/>
          </a:xfrm>
          <a:prstGeom prst="rect">
            <a:avLst/>
          </a:prstGeom>
          <a:noFill/>
        </p:spPr>
        <p:txBody>
          <a:bodyPr wrap="square">
            <a:spAutoFit/>
          </a:bodyPr>
          <a:lstStyle/>
          <a:p>
            <a:pPr algn="ctr"/>
            <a:r>
              <a:rPr lang="sv-SE" b="1"/>
              <a:t>Malin Dahlgren</a:t>
            </a:r>
          </a:p>
          <a:p>
            <a:pPr algn="ctr"/>
            <a:r>
              <a:rPr lang="sv-SE" sz="1800" i="1"/>
              <a:t>Skydd</a:t>
            </a:r>
            <a:r>
              <a:rPr lang="sv-SE" i="1"/>
              <a:t>sombud</a:t>
            </a:r>
          </a:p>
          <a:p>
            <a:pPr algn="ctr"/>
            <a:r>
              <a:rPr lang="sv-SE" sz="1800" i="1"/>
              <a:t>Kungsbacka kommun</a:t>
            </a:r>
          </a:p>
        </p:txBody>
      </p:sp>
      <p:pic>
        <p:nvPicPr>
          <p:cNvPr id="3" name="Bildobjekt 2">
            <a:extLst>
              <a:ext uri="{FF2B5EF4-FFF2-40B4-BE49-F238E27FC236}">
                <a16:creationId xmlns:a16="http://schemas.microsoft.com/office/drawing/2014/main" id="{668CE025-0BD2-9078-6560-2F01F4A447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86800" y="3448550"/>
            <a:ext cx="1786200" cy="1781678"/>
          </a:xfrm>
          <a:prstGeom prst="rect">
            <a:avLst/>
          </a:prstGeom>
        </p:spPr>
      </p:pic>
    </p:spTree>
    <p:extLst>
      <p:ext uri="{BB962C8B-B14F-4D97-AF65-F5344CB8AC3E}">
        <p14:creationId xmlns:p14="http://schemas.microsoft.com/office/powerpoint/2010/main" val="280361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D23F26-8F48-5CA5-95F5-04646444784E}"/>
              </a:ext>
            </a:extLst>
          </p:cNvPr>
          <p:cNvSpPr>
            <a:spLocks noGrp="1"/>
          </p:cNvSpPr>
          <p:nvPr>
            <p:ph type="title"/>
          </p:nvPr>
        </p:nvSpPr>
        <p:spPr/>
        <p:txBody>
          <a:bodyPr/>
          <a:lstStyle/>
          <a:p>
            <a:r>
              <a:rPr lang="sv-SE"/>
              <a:t>Förslag på dialogfrågor</a:t>
            </a:r>
          </a:p>
        </p:txBody>
      </p:sp>
      <p:sp>
        <p:nvSpPr>
          <p:cNvPr id="4" name="Platshållare för innehåll 3">
            <a:extLst>
              <a:ext uri="{FF2B5EF4-FFF2-40B4-BE49-F238E27FC236}">
                <a16:creationId xmlns:a16="http://schemas.microsoft.com/office/drawing/2014/main" id="{B6721519-1DD3-5916-7BA9-BDBBF9A0B6C1}"/>
              </a:ext>
            </a:extLst>
          </p:cNvPr>
          <p:cNvSpPr>
            <a:spLocks noGrp="1"/>
          </p:cNvSpPr>
          <p:nvPr>
            <p:ph sz="half" idx="1"/>
          </p:nvPr>
        </p:nvSpPr>
        <p:spPr/>
        <p:txBody>
          <a:bodyPr>
            <a:normAutofit fontScale="55000" lnSpcReduction="20000"/>
          </a:bodyPr>
          <a:lstStyle/>
          <a:p>
            <a:pPr marL="0" indent="0">
              <a:lnSpc>
                <a:spcPct val="120000"/>
              </a:lnSpc>
              <a:buNone/>
            </a:pPr>
            <a:r>
              <a:rPr lang="sv-SE" b="1"/>
              <a:t>HR / Samverkan (tidiga steg i förankringsprocessen)</a:t>
            </a:r>
          </a:p>
          <a:p>
            <a:pPr>
              <a:lnSpc>
                <a:spcPct val="120000"/>
              </a:lnSpc>
            </a:pPr>
            <a:r>
              <a:rPr lang="sv-SE"/>
              <a:t>Vilka signaler får vi om att chefers arbetsmiljö behöver bli bättre? </a:t>
            </a:r>
          </a:p>
          <a:p>
            <a:pPr>
              <a:lnSpc>
                <a:spcPct val="120000"/>
              </a:lnSpc>
            </a:pPr>
            <a:r>
              <a:rPr lang="sv-SE"/>
              <a:t>Hur kan vi förklara nyttan med att kartlägga chefers arbetsmiljö på ett sätt som engagerar våra chefer och politiker?</a:t>
            </a:r>
          </a:p>
          <a:p>
            <a:pPr marL="0" indent="0">
              <a:lnSpc>
                <a:spcPct val="120000"/>
              </a:lnSpc>
              <a:buNone/>
            </a:pPr>
            <a:r>
              <a:rPr lang="sv-SE" b="1"/>
              <a:t>Verksamhetsnära chefer &amp; deras chefer</a:t>
            </a:r>
          </a:p>
          <a:p>
            <a:pPr>
              <a:lnSpc>
                <a:spcPct val="120000"/>
              </a:lnSpc>
            </a:pPr>
            <a:r>
              <a:rPr lang="sv-SE"/>
              <a:t>Vilka hinder i vår vardag skulle bli lättare att hantera om vi fick en gemensam bild av våra förutsättningar?</a:t>
            </a:r>
          </a:p>
          <a:p>
            <a:pPr>
              <a:lnSpc>
                <a:spcPct val="120000"/>
              </a:lnSpc>
            </a:pPr>
            <a:r>
              <a:rPr lang="sv-SE"/>
              <a:t>Vad skulle göra störst skillnad för dig som chef – om vi fick till förändringar i våra organisatoriska förutsättningar?</a:t>
            </a:r>
          </a:p>
        </p:txBody>
      </p:sp>
      <p:sp>
        <p:nvSpPr>
          <p:cNvPr id="5" name="Platshållare för innehåll 4">
            <a:extLst>
              <a:ext uri="{FF2B5EF4-FFF2-40B4-BE49-F238E27FC236}">
                <a16:creationId xmlns:a16="http://schemas.microsoft.com/office/drawing/2014/main" id="{06ED226E-BE33-BE74-47BD-1ECE9E42380B}"/>
              </a:ext>
            </a:extLst>
          </p:cNvPr>
          <p:cNvSpPr>
            <a:spLocks noGrp="1"/>
          </p:cNvSpPr>
          <p:nvPr>
            <p:ph sz="half" idx="2"/>
          </p:nvPr>
        </p:nvSpPr>
        <p:spPr/>
        <p:txBody>
          <a:bodyPr>
            <a:normAutofit fontScale="55000" lnSpcReduction="20000"/>
          </a:bodyPr>
          <a:lstStyle/>
          <a:p>
            <a:pPr marL="0" indent="0">
              <a:lnSpc>
                <a:spcPct val="120000"/>
              </a:lnSpc>
              <a:buNone/>
            </a:pPr>
            <a:r>
              <a:rPr lang="sv-SE" b="1"/>
              <a:t>Högsta tjänstemannaledning</a:t>
            </a:r>
          </a:p>
          <a:p>
            <a:pPr>
              <a:lnSpc>
                <a:spcPct val="120000"/>
              </a:lnSpc>
            </a:pPr>
            <a:r>
              <a:rPr lang="sv-SE"/>
              <a:t>Vilka strategiska vinster kan vi se i att förbättra chefers förutsättningar – för verksamhet, ekonomi och kvalitet?</a:t>
            </a:r>
          </a:p>
          <a:p>
            <a:pPr>
              <a:lnSpc>
                <a:spcPct val="120000"/>
              </a:lnSpc>
            </a:pPr>
            <a:r>
              <a:rPr lang="sv-SE"/>
              <a:t>Är vi beredda att ge uppdraget att ta fram en plan för hur vi kan använda Chefoskopet i vår organisation?</a:t>
            </a:r>
          </a:p>
          <a:p>
            <a:pPr marL="0" indent="0">
              <a:lnSpc>
                <a:spcPct val="120000"/>
              </a:lnSpc>
              <a:buNone/>
            </a:pPr>
            <a:r>
              <a:rPr lang="sv-SE" b="1"/>
              <a:t>Politiker / Beställare</a:t>
            </a:r>
          </a:p>
          <a:p>
            <a:pPr>
              <a:lnSpc>
                <a:spcPct val="120000"/>
              </a:lnSpc>
            </a:pPr>
            <a:r>
              <a:rPr lang="sv-SE"/>
              <a:t>Hur ser vi att bättre förutsättningar för chefer kan bidra till att nå våra politiska mål för verksamheten?</a:t>
            </a:r>
          </a:p>
          <a:p>
            <a:pPr>
              <a:lnSpc>
                <a:spcPct val="120000"/>
              </a:lnSpc>
            </a:pPr>
            <a:r>
              <a:rPr lang="sv-SE"/>
              <a:t>Vill vi ge mandat och resurser till att starta processen med Chefoskopet?</a:t>
            </a:r>
          </a:p>
        </p:txBody>
      </p:sp>
    </p:spTree>
    <p:extLst>
      <p:ext uri="{BB962C8B-B14F-4D97-AF65-F5344CB8AC3E}">
        <p14:creationId xmlns:p14="http://schemas.microsoft.com/office/powerpoint/2010/main" val="264621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5CE8C-020E-02C6-5B3C-A7D471378646}"/>
            </a:ext>
          </a:extLst>
        </p:cNvPr>
        <p:cNvGrpSpPr/>
        <p:nvPr/>
      </p:nvGrpSpPr>
      <p:grpSpPr>
        <a:xfrm>
          <a:off x="0" y="0"/>
          <a:ext cx="0" cy="0"/>
          <a:chOff x="0" y="0"/>
          <a:chExt cx="0" cy="0"/>
        </a:xfrm>
      </p:grpSpPr>
      <p:sp>
        <p:nvSpPr>
          <p:cNvPr id="9" name="Rubrik 8">
            <a:extLst>
              <a:ext uri="{FF2B5EF4-FFF2-40B4-BE49-F238E27FC236}">
                <a16:creationId xmlns:a16="http://schemas.microsoft.com/office/drawing/2014/main" id="{8BF0CD3E-E3F3-DC8B-EA07-DAE5AC459E63}"/>
              </a:ext>
            </a:extLst>
          </p:cNvPr>
          <p:cNvSpPr>
            <a:spLocks noGrp="1"/>
          </p:cNvSpPr>
          <p:nvPr>
            <p:ph type="title"/>
          </p:nvPr>
        </p:nvSpPr>
        <p:spPr/>
        <p:txBody>
          <a:bodyPr anchor="t" anchorCtr="0">
            <a:normAutofit/>
          </a:bodyPr>
          <a:lstStyle/>
          <a:p>
            <a:r>
              <a:rPr lang="sv-SE" sz="3200"/>
              <a:t>Förslag på stegvis beslutsprocess för att stärka chefers förutsättningar med </a:t>
            </a:r>
            <a:r>
              <a:rPr lang="sv-SE" sz="3200" err="1"/>
              <a:t>Chefoskopet</a:t>
            </a:r>
            <a:r>
              <a:rPr lang="sv-SE" sz="3200"/>
              <a:t> som verktyg</a:t>
            </a:r>
          </a:p>
        </p:txBody>
      </p:sp>
      <p:graphicFrame>
        <p:nvGraphicFramePr>
          <p:cNvPr id="4" name="Diagram 3" descr="HR inventerar behovet och beslut om att kartlägga och utveckla fattas av HR-chef. Central samverkansgrupp ställer sig bakom förslaget.">
            <a:extLst>
              <a:ext uri="{FF2B5EF4-FFF2-40B4-BE49-F238E27FC236}">
                <a16:creationId xmlns:a16="http://schemas.microsoft.com/office/drawing/2014/main" id="{D7B617DF-597B-B8A0-4A19-6E5889BC27CB}"/>
              </a:ext>
            </a:extLst>
          </p:cNvPr>
          <p:cNvGraphicFramePr/>
          <p:nvPr>
            <p:extLst>
              <p:ext uri="{D42A27DB-BD31-4B8C-83A1-F6EECF244321}">
                <p14:modId xmlns:p14="http://schemas.microsoft.com/office/powerpoint/2010/main" val="3892629657"/>
              </p:ext>
            </p:extLst>
          </p:nvPr>
        </p:nvGraphicFramePr>
        <p:xfrm>
          <a:off x="269554" y="1449389"/>
          <a:ext cx="11652891" cy="1979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4" name="Grupp 23" descr="En pil som binder ihop steg 3 och 4 i beslutsprocessen.">
            <a:extLst>
              <a:ext uri="{FF2B5EF4-FFF2-40B4-BE49-F238E27FC236}">
                <a16:creationId xmlns:a16="http://schemas.microsoft.com/office/drawing/2014/main" id="{94CAF94D-23DB-9E6E-6B31-82E06B00A3F8}"/>
              </a:ext>
            </a:extLst>
          </p:cNvPr>
          <p:cNvGrpSpPr/>
          <p:nvPr/>
        </p:nvGrpSpPr>
        <p:grpSpPr>
          <a:xfrm>
            <a:off x="1586703" y="3513142"/>
            <a:ext cx="8957472" cy="1000124"/>
            <a:chOff x="1586703" y="3513142"/>
            <a:chExt cx="8957472" cy="1000124"/>
          </a:xfrm>
        </p:grpSpPr>
        <p:sp>
          <p:nvSpPr>
            <p:cNvPr id="22" name="Pil: böjd 21">
              <a:extLst>
                <a:ext uri="{FF2B5EF4-FFF2-40B4-BE49-F238E27FC236}">
                  <a16:creationId xmlns:a16="http://schemas.microsoft.com/office/drawing/2014/main" id="{6CF17539-5161-CA75-E489-37FF2B50AD3F}"/>
                </a:ext>
              </a:extLst>
            </p:cNvPr>
            <p:cNvSpPr/>
            <p:nvPr/>
          </p:nvSpPr>
          <p:spPr>
            <a:xfrm rot="16200000" flipH="1">
              <a:off x="5665389" y="-365519"/>
              <a:ext cx="800099" cy="8957472"/>
            </a:xfrm>
            <a:prstGeom prst="bentArrow">
              <a:avLst>
                <a:gd name="adj1" fmla="val 41667"/>
                <a:gd name="adj2" fmla="val 38691"/>
                <a:gd name="adj3" fmla="val 25000"/>
                <a:gd name="adj4" fmla="val 0"/>
              </a:avLst>
            </a:prstGeom>
            <a:solidFill>
              <a:srgbClr val="AAB6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3" name="Rektangel 22">
              <a:extLst>
                <a:ext uri="{FF2B5EF4-FFF2-40B4-BE49-F238E27FC236}">
                  <a16:creationId xmlns:a16="http://schemas.microsoft.com/office/drawing/2014/main" id="{3DAD806B-FB41-215D-15B8-3F5CC47304E3}"/>
                </a:ext>
              </a:extLst>
            </p:cNvPr>
            <p:cNvSpPr/>
            <p:nvPr/>
          </p:nvSpPr>
          <p:spPr>
            <a:xfrm rot="5400000">
              <a:off x="10176671" y="3545688"/>
              <a:ext cx="400050" cy="334958"/>
            </a:xfrm>
            <a:prstGeom prst="rect">
              <a:avLst/>
            </a:prstGeom>
            <a:solidFill>
              <a:srgbClr val="AAB6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0" name="Diagram 9" descr="Tjänstemannaledningen utser processägare och förbereder beslutsunderlag till politisk nivå. Politisk ledning beslutar och processägaren utser processledare.">
            <a:extLst>
              <a:ext uri="{FF2B5EF4-FFF2-40B4-BE49-F238E27FC236}">
                <a16:creationId xmlns:a16="http://schemas.microsoft.com/office/drawing/2014/main" id="{69A51C54-5865-86A0-8D1F-54F0E9B0AE39}"/>
              </a:ext>
            </a:extLst>
          </p:cNvPr>
          <p:cNvGraphicFramePr/>
          <p:nvPr>
            <p:extLst>
              <p:ext uri="{D42A27DB-BD31-4B8C-83A1-F6EECF244321}">
                <p14:modId xmlns:p14="http://schemas.microsoft.com/office/powerpoint/2010/main" val="167307504"/>
              </p:ext>
            </p:extLst>
          </p:nvPr>
        </p:nvGraphicFramePr>
        <p:xfrm>
          <a:off x="269553" y="4583114"/>
          <a:ext cx="11652891" cy="19796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5206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FF38ACD-90C7-0D0F-E7EE-D13E857423F1}"/>
              </a:ext>
            </a:extLst>
          </p:cNvPr>
          <p:cNvSpPr>
            <a:spLocks noGrp="1"/>
          </p:cNvSpPr>
          <p:nvPr>
            <p:ph type="ctrTitle"/>
          </p:nvPr>
        </p:nvSpPr>
        <p:spPr/>
        <p:txBody>
          <a:bodyPr/>
          <a:lstStyle/>
          <a:p>
            <a:r>
              <a:rPr lang="sv-SE"/>
              <a:t>Stärk chefers organisatoriska förutsättningar</a:t>
            </a:r>
          </a:p>
        </p:txBody>
      </p:sp>
      <p:sp>
        <p:nvSpPr>
          <p:cNvPr id="4" name="Underrubrik 3">
            <a:extLst>
              <a:ext uri="{FF2B5EF4-FFF2-40B4-BE49-F238E27FC236}">
                <a16:creationId xmlns:a16="http://schemas.microsoft.com/office/drawing/2014/main" id="{FC150FDC-3486-7CC2-4FA0-3CCEB62384BD}"/>
              </a:ext>
            </a:extLst>
          </p:cNvPr>
          <p:cNvSpPr>
            <a:spLocks noGrp="1"/>
          </p:cNvSpPr>
          <p:nvPr>
            <p:ph type="subTitle" idx="1"/>
          </p:nvPr>
        </p:nvSpPr>
        <p:spPr/>
        <p:txBody>
          <a:bodyPr/>
          <a:lstStyle/>
          <a:p>
            <a:r>
              <a:rPr lang="sv-SE"/>
              <a:t>Chefoskopet – en investering för hela organisationen</a:t>
            </a:r>
          </a:p>
        </p:txBody>
      </p:sp>
    </p:spTree>
    <p:extLst>
      <p:ext uri="{BB962C8B-B14F-4D97-AF65-F5344CB8AC3E}">
        <p14:creationId xmlns:p14="http://schemas.microsoft.com/office/powerpoint/2010/main" val="352734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B98EE9C-B926-4585-B9FC-F1BD19736754}"/>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r>
              <a:rPr lang="sv-SE"/>
              <a:t>Film som introducerar ämnet chefers organisatoriska förutsättningar och </a:t>
            </a:r>
            <a:r>
              <a:rPr lang="sv-SE" err="1"/>
              <a:t>Chefoskopet</a:t>
            </a:r>
            <a:endParaRPr lang="sv-SE"/>
          </a:p>
        </p:txBody>
      </p:sp>
      <p:pic>
        <p:nvPicPr>
          <p:cNvPr id="2" name="Onlinemedia 1" descr="En man och en kvinna sitter i ett mötesrum och pratar med varandra.">
            <a:hlinkClick r:id="" action="ppaction://media"/>
            <a:extLst>
              <a:ext uri="{FF2B5EF4-FFF2-40B4-BE49-F238E27FC236}">
                <a16:creationId xmlns:a16="http://schemas.microsoft.com/office/drawing/2014/main" id="{81869F85-B2DD-C218-C04F-76F2E3DD1C65}"/>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275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4C9FE0-8126-509C-5EA6-F19477EEEB49}"/>
              </a:ext>
            </a:extLst>
          </p:cNvPr>
          <p:cNvSpPr>
            <a:spLocks noGrp="1"/>
          </p:cNvSpPr>
          <p:nvPr>
            <p:ph type="title"/>
          </p:nvPr>
        </p:nvSpPr>
        <p:spPr/>
        <p:txBody>
          <a:bodyPr/>
          <a:lstStyle/>
          <a:p>
            <a:r>
              <a:rPr lang="sv-SE"/>
              <a:t>Risker när chefer saknar rimliga förutsättningar</a:t>
            </a:r>
          </a:p>
        </p:txBody>
      </p:sp>
      <p:graphicFrame>
        <p:nvGraphicFramePr>
          <p:cNvPr id="6" name="Platshållare för innehåll 5" descr="Visar risker på tre nivåer - organisationen, gruppen och chefer.">
            <a:extLst>
              <a:ext uri="{FF2B5EF4-FFF2-40B4-BE49-F238E27FC236}">
                <a16:creationId xmlns:a16="http://schemas.microsoft.com/office/drawing/2014/main" id="{9CAAD697-D406-D3B5-B665-93293C5279F6}"/>
              </a:ext>
            </a:extLst>
          </p:cNvPr>
          <p:cNvGraphicFramePr>
            <a:graphicFrameLocks noGrp="1"/>
          </p:cNvGraphicFramePr>
          <p:nvPr>
            <p:ph idx="1"/>
            <p:extLst>
              <p:ext uri="{D42A27DB-BD31-4B8C-83A1-F6EECF244321}">
                <p14:modId xmlns:p14="http://schemas.microsoft.com/office/powerpoint/2010/main" val="2135642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71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0AB1F-2C1B-362D-5092-1932EA9F26E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89B8468-E6A3-682E-413C-29AA73AA307F}"/>
              </a:ext>
            </a:extLst>
          </p:cNvPr>
          <p:cNvSpPr>
            <a:spLocks noGrp="1"/>
          </p:cNvSpPr>
          <p:nvPr>
            <p:ph type="title"/>
          </p:nvPr>
        </p:nvSpPr>
        <p:spPr/>
        <p:txBody>
          <a:bodyPr/>
          <a:lstStyle/>
          <a:p>
            <a:r>
              <a:rPr lang="sv-SE"/>
              <a:t>När chefer har goda förutsättningar</a:t>
            </a:r>
          </a:p>
        </p:txBody>
      </p:sp>
      <p:graphicFrame>
        <p:nvGraphicFramePr>
          <p:cNvPr id="6" name="Platshållare för innehåll 5" descr="Visar positiva följder av goda förutsättningar på tre nivåer: organisationen, gruppen och chefer">
            <a:extLst>
              <a:ext uri="{FF2B5EF4-FFF2-40B4-BE49-F238E27FC236}">
                <a16:creationId xmlns:a16="http://schemas.microsoft.com/office/drawing/2014/main" id="{BE7921AE-7A41-6429-6D8C-6C2BADA05E6D}"/>
              </a:ext>
            </a:extLst>
          </p:cNvPr>
          <p:cNvGraphicFramePr>
            <a:graphicFrameLocks noGrp="1"/>
          </p:cNvGraphicFramePr>
          <p:nvPr>
            <p:ph idx="1"/>
            <p:extLst>
              <p:ext uri="{D42A27DB-BD31-4B8C-83A1-F6EECF244321}">
                <p14:modId xmlns:p14="http://schemas.microsoft.com/office/powerpoint/2010/main" val="399127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4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CCA87D-5AAD-357F-7B2E-770CAC1A65C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sv-SE"/>
              <a:t>Skärmklipp på </a:t>
            </a:r>
            <a:r>
              <a:rPr lang="sv-SE" err="1"/>
              <a:t>Chefoskopets</a:t>
            </a:r>
            <a:r>
              <a:rPr lang="sv-SE"/>
              <a:t> startsida</a:t>
            </a:r>
          </a:p>
        </p:txBody>
      </p:sp>
      <p:pic>
        <p:nvPicPr>
          <p:cNvPr id="3" name="Bildobjekt 2" descr="Webbsida Chefoskopet. Till höger en bild på kvinnlig chef som går och pratar i telefon.">
            <a:extLst>
              <a:ext uri="{FF2B5EF4-FFF2-40B4-BE49-F238E27FC236}">
                <a16:creationId xmlns:a16="http://schemas.microsoft.com/office/drawing/2014/main" id="{3D1B96ED-D988-5C66-EC6A-3B9E01B05D7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0" y="51617"/>
            <a:ext cx="12192000" cy="6754766"/>
          </a:xfrm>
          <a:prstGeom prst="rect">
            <a:avLst/>
          </a:prstGeom>
        </p:spPr>
      </p:pic>
    </p:spTree>
    <p:extLst>
      <p:ext uri="{BB962C8B-B14F-4D97-AF65-F5344CB8AC3E}">
        <p14:creationId xmlns:p14="http://schemas.microsoft.com/office/powerpoint/2010/main" val="181271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86FEC9-8634-95C9-4FF6-EF60914F49F8}"/>
              </a:ext>
            </a:extLst>
          </p:cNvPr>
          <p:cNvSpPr>
            <a:spLocks noGrp="1"/>
          </p:cNvSpPr>
          <p:nvPr>
            <p:ph type="title"/>
          </p:nvPr>
        </p:nvSpPr>
        <p:spPr/>
        <p:txBody>
          <a:bodyPr/>
          <a:lstStyle/>
          <a:p>
            <a:r>
              <a:rPr lang="sv-SE"/>
              <a:t>Chefoskopet i översikt</a:t>
            </a:r>
          </a:p>
        </p:txBody>
      </p:sp>
      <p:graphicFrame>
        <p:nvGraphicFramePr>
          <p:cNvPr id="39" name="Diagram 38" descr="Fyra pilar - kunskap, kartlägga, insikter och åtgärder - som pekar på effekter av att använda Chefoskopet.">
            <a:extLst>
              <a:ext uri="{FF2B5EF4-FFF2-40B4-BE49-F238E27FC236}">
                <a16:creationId xmlns:a16="http://schemas.microsoft.com/office/drawing/2014/main" id="{CC5BBBB3-F97C-E0D5-A59F-1EBF71EB3852}"/>
              </a:ext>
            </a:extLst>
          </p:cNvPr>
          <p:cNvGraphicFramePr/>
          <p:nvPr>
            <p:extLst>
              <p:ext uri="{D42A27DB-BD31-4B8C-83A1-F6EECF244321}">
                <p14:modId xmlns:p14="http://schemas.microsoft.com/office/powerpoint/2010/main" val="1199529199"/>
              </p:ext>
            </p:extLst>
          </p:nvPr>
        </p:nvGraphicFramePr>
        <p:xfrm>
          <a:off x="693617" y="1343337"/>
          <a:ext cx="8128000" cy="4720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ruta 28">
            <a:extLst>
              <a:ext uri="{FF2B5EF4-FFF2-40B4-BE49-F238E27FC236}">
                <a16:creationId xmlns:a16="http://schemas.microsoft.com/office/drawing/2014/main" id="{303EF512-D4EB-7D92-FD73-ED48D6593BC4}"/>
              </a:ext>
            </a:extLst>
          </p:cNvPr>
          <p:cNvSpPr txBox="1"/>
          <p:nvPr/>
        </p:nvSpPr>
        <p:spPr>
          <a:xfrm>
            <a:off x="8821617" y="1846143"/>
            <a:ext cx="3283547" cy="2031325"/>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0" lang="sv-SE" b="0" i="0" u="none" strike="noStrike" kern="1200" cap="none" spc="0" normalizeH="0" baseline="0" noProof="0">
                <a:ln>
                  <a:noFill/>
                </a:ln>
                <a:effectLst/>
                <a:uLnTx/>
                <a:uFillTx/>
                <a:latin typeface="Calibri"/>
                <a:ea typeface="+mn-ea"/>
                <a:cs typeface="+mn-cs"/>
              </a:rPr>
              <a:t>Stärkt ledarskap</a:t>
            </a: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lang="sv-SE">
                <a:latin typeface="Calibri"/>
              </a:rPr>
              <a:t>Ökad kvalitet i verksamheten</a:t>
            </a: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kumimoji="0" lang="sv-SE" b="0" i="0" u="none" strike="noStrike" kern="1200" cap="none" spc="0" normalizeH="0" baseline="0" noProof="0">
                <a:ln>
                  <a:noFill/>
                </a:ln>
                <a:effectLst/>
                <a:uLnTx/>
                <a:uFillTx/>
                <a:latin typeface="Calibri"/>
                <a:ea typeface="+mn-ea"/>
                <a:cs typeface="+mn-cs"/>
              </a:rPr>
              <a:t>Lägre sjukfrånvaro</a:t>
            </a: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lang="sv-SE">
                <a:latin typeface="Calibri"/>
              </a:rPr>
              <a:t>Ökad attraktivitet som arbetsgivare</a:t>
            </a: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r>
              <a:rPr lang="sv-SE">
                <a:latin typeface="Calibri"/>
              </a:rPr>
              <a:t>Effektivare resursanvändning</a:t>
            </a:r>
            <a:endParaRPr kumimoji="0" lang="sv-SE" b="0" i="0" u="none" strike="noStrike" kern="1200" cap="none" spc="0" normalizeH="0" baseline="0" noProof="0">
              <a:ln>
                <a:noFill/>
              </a:ln>
              <a:effectLst/>
              <a:uLnTx/>
              <a:uFillTx/>
              <a:latin typeface="Calibri"/>
              <a:ea typeface="+mn-ea"/>
              <a:cs typeface="+mn-cs"/>
            </a:endParaRPr>
          </a:p>
          <a:p>
            <a:pPr marL="342900" marR="0" lvl="0" indent="-342900"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ü"/>
              <a:tabLst/>
              <a:defRPr/>
            </a:pPr>
            <a:endParaRPr kumimoji="0" lang="sv-SE"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12089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d5e5b8-bc37-4c2b-b533-2550f428bb2d">
      <Terms xmlns="http://schemas.microsoft.com/office/infopath/2007/PartnerControls"/>
    </lcf76f155ced4ddcb4097134ff3c332f>
    <TaxCatchAll xmlns="1d7896cf-6322-4ff1-a343-aa839642aa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8E8B254B3622A4BB17C339290B6D8AA" ma:contentTypeVersion="13" ma:contentTypeDescription="Skapa ett nytt dokument." ma:contentTypeScope="" ma:versionID="79259e790f15609f59f56c51d26644ed">
  <xsd:schema xmlns:xsd="http://www.w3.org/2001/XMLSchema" xmlns:xs="http://www.w3.org/2001/XMLSchema" xmlns:p="http://schemas.microsoft.com/office/2006/metadata/properties" xmlns:ns2="fdd5e5b8-bc37-4c2b-b533-2550f428bb2d" xmlns:ns3="1d7896cf-6322-4ff1-a343-aa839642aae5" targetNamespace="http://schemas.microsoft.com/office/2006/metadata/properties" ma:root="true" ma:fieldsID="c9a32638615fe3269e3c637e4ef55091" ns2:_="" ns3:_="">
    <xsd:import namespace="fdd5e5b8-bc37-4c2b-b533-2550f428bb2d"/>
    <xsd:import namespace="1d7896cf-6322-4ff1-a343-aa839642aa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5e5b8-bc37-4c2b-b533-2550f428bb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15259a32-73be-4f75-b0c8-8cd46760094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7896cf-6322-4ff1-a343-aa839642aa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24a535d-4c42-42ab-950d-0303b149d6c0}" ma:internalName="TaxCatchAll" ma:showField="CatchAllData" ma:web="1d7896cf-6322-4ff1-a343-aa839642aa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72FE88-F8A5-4495-9768-FEDEB678F5A7}">
  <ds:schemaRefs>
    <ds:schemaRef ds:uri="http://purl.org/dc/dcmitype/"/>
    <ds:schemaRef ds:uri="1d7896cf-6322-4ff1-a343-aa839642aae5"/>
    <ds:schemaRef ds:uri="http://schemas.microsoft.com/office/infopath/2007/PartnerControls"/>
    <ds:schemaRef ds:uri="http://schemas.microsoft.com/office/2006/documentManagement/types"/>
    <ds:schemaRef ds:uri="http://www.w3.org/XML/1998/namespace"/>
    <ds:schemaRef ds:uri="http://purl.org/dc/elements/1.1/"/>
    <ds:schemaRef ds:uri="http://schemas.openxmlformats.org/package/2006/metadata/core-properties"/>
    <ds:schemaRef ds:uri="fdd5e5b8-bc37-4c2b-b533-2550f428bb2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8354D99-18F0-4A38-8F4D-03ED30309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5e5b8-bc37-4c2b-b533-2550f428bb2d"/>
    <ds:schemaRef ds:uri="1d7896cf-6322-4ff1-a343-aa839642a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679463-B393-470E-B97A-04E62C259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2801</Words>
  <Application>Microsoft Office PowerPoint</Application>
  <PresentationFormat>Bredbild</PresentationFormat>
  <Paragraphs>271</Paragraphs>
  <Slides>24</Slides>
  <Notes>22</Notes>
  <HiddenSlides>0</HiddenSlides>
  <MMClips>4</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Aptos</vt:lpstr>
      <vt:lpstr>Aptos Display</vt:lpstr>
      <vt:lpstr>Arial</vt:lpstr>
      <vt:lpstr>Calibri</vt:lpstr>
      <vt:lpstr>Wingdings</vt:lpstr>
      <vt:lpstr>Office-tema</vt:lpstr>
      <vt:lpstr>Ett stöd för dig som vill presentera Chefoskopet i din organisation</vt:lpstr>
      <vt:lpstr>Hur du använder det här materialet</vt:lpstr>
      <vt:lpstr>Förslag på stegvis beslutsprocess för att stärka chefers förutsättningar med Chefoskopet som verktyg</vt:lpstr>
      <vt:lpstr>Stärk chefers organisatoriska förutsättningar</vt:lpstr>
      <vt:lpstr>Film som introducerar ämnet chefers organisatoriska förutsättningar och Chefoskopet</vt:lpstr>
      <vt:lpstr>Risker när chefer saknar rimliga förutsättningar</vt:lpstr>
      <vt:lpstr>När chefer har goda förutsättningar</vt:lpstr>
      <vt:lpstr>Skärmklipp på Chefoskopets startsida</vt:lpstr>
      <vt:lpstr>Chefoskopet i översikt</vt:lpstr>
      <vt:lpstr>Chefoskopet – en process i nio steg</vt:lpstr>
      <vt:lpstr>Vad händer i ”Dela värld”?</vt:lpstr>
      <vt:lpstr>Så används Chefoskopet</vt:lpstr>
      <vt:lpstr>Roller och ansvar i Chefoskopet - översikt</vt:lpstr>
      <vt:lpstr>Stöd på utvecklingsresan</vt:lpstr>
      <vt:lpstr>Små steg i rätt riktning gör stor skillnad</vt:lpstr>
      <vt:lpstr>Citat, filmklipp, dialogfrågor</vt:lpstr>
      <vt:lpstr>Film om Bollebygds kommuns arbete med Chefoskopet</vt:lpstr>
      <vt:lpstr>Film om Lycksele kommuns arbete med Chefoskopet</vt:lpstr>
      <vt:lpstr>Film om Göteborgs stads arbete med Chefoskopet</vt:lpstr>
      <vt:lpstr>Citat Lycksele kommun</vt:lpstr>
      <vt:lpstr>Citat Göteborgs stad</vt:lpstr>
      <vt:lpstr>Citat Bollebygds kommun</vt:lpstr>
      <vt:lpstr>Citat skyddsombud Kungsbacka kommun</vt:lpstr>
      <vt:lpstr>Förslag på dialogfrågor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2025-10-13T12:19:16Z</dcterms:created>
  <dcterms:modified xsi:type="dcterms:W3CDTF">2026-01-27T12:03:11Z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0x01010028E8B254B3622A4BB17C339290B6D8AA</vt:lpwstr>
  </property>
</Properties>
</file>