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9"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B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59BB34-75C3-402B-81D9-A12AC8DAE91D}" v="1" dt="2025-11-06T07:42:17.9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8"/>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4FF01-BA7D-0445-97BD-AC30F3ECA4D6}" type="datetimeFigureOut">
              <a:rPr lang="en-SE" smtClean="0"/>
              <a:t>11/06/2025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6489DB-7136-BB41-B639-6889C9AAE085}" type="slidenum">
              <a:rPr lang="en-SE" smtClean="0"/>
              <a:t>‹#›</a:t>
            </a:fld>
            <a:endParaRPr lang="en-SE"/>
          </a:p>
        </p:txBody>
      </p:sp>
    </p:spTree>
    <p:extLst>
      <p:ext uri="{BB962C8B-B14F-4D97-AF65-F5344CB8AC3E}">
        <p14:creationId xmlns:p14="http://schemas.microsoft.com/office/powerpoint/2010/main" val="406685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DC8D2-A951-CF2C-1680-6BD6E02751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56EDBC-81A2-486D-3670-5D6FD38D9C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691688-52D1-E6FD-0E50-20086BFCFF57}"/>
              </a:ext>
            </a:extLst>
          </p:cNvPr>
          <p:cNvSpPr>
            <a:spLocks noGrp="1"/>
          </p:cNvSpPr>
          <p:nvPr>
            <p:ph type="body" idx="1"/>
          </p:nvPr>
        </p:nvSpPr>
        <p:spPr/>
        <p:txBody>
          <a:bodyPr/>
          <a:lstStyle/>
          <a:p>
            <a:endParaRPr lang="en-SE" dirty="0"/>
          </a:p>
        </p:txBody>
      </p:sp>
      <p:sp>
        <p:nvSpPr>
          <p:cNvPr id="4" name="Slide Number Placeholder 3">
            <a:extLst>
              <a:ext uri="{FF2B5EF4-FFF2-40B4-BE49-F238E27FC236}">
                <a16:creationId xmlns:a16="http://schemas.microsoft.com/office/drawing/2014/main" id="{031C56E1-CE09-4223-3322-5158A2E23863}"/>
              </a:ext>
            </a:extLst>
          </p:cNvPr>
          <p:cNvSpPr>
            <a:spLocks noGrp="1"/>
          </p:cNvSpPr>
          <p:nvPr>
            <p:ph type="sldNum" sz="quarter" idx="5"/>
          </p:nvPr>
        </p:nvSpPr>
        <p:spPr/>
        <p:txBody>
          <a:bodyPr/>
          <a:lstStyle/>
          <a:p>
            <a:fld id="{EF6489DB-7136-BB41-B639-6889C9AAE085}" type="slidenum">
              <a:rPr lang="en-SE" smtClean="0"/>
              <a:t>1</a:t>
            </a:fld>
            <a:endParaRPr lang="en-SE"/>
          </a:p>
        </p:txBody>
      </p:sp>
    </p:spTree>
    <p:extLst>
      <p:ext uri="{BB962C8B-B14F-4D97-AF65-F5344CB8AC3E}">
        <p14:creationId xmlns:p14="http://schemas.microsoft.com/office/powerpoint/2010/main" val="10706132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hyperlink" Target="mailto:fraga@suntarbetsliv.se"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A_startbild hej">
    <p:bg>
      <p:bgPr>
        <a:solidFill>
          <a:schemeClr val="bg1"/>
        </a:solidFill>
        <a:effectLst/>
      </p:bgPr>
    </p:bg>
    <p:spTree>
      <p:nvGrpSpPr>
        <p:cNvPr id="1" name=""/>
        <p:cNvGrpSpPr/>
        <p:nvPr/>
      </p:nvGrpSpPr>
      <p:grpSpPr>
        <a:xfrm>
          <a:off x="0" y="0"/>
          <a:ext cx="0" cy="0"/>
          <a:chOff x="0" y="0"/>
          <a:chExt cx="0" cy="0"/>
        </a:xfrm>
      </p:grpSpPr>
      <p:pic>
        <p:nvPicPr>
          <p:cNvPr id="7" name="Bildobjekt 6" descr="Hej.">
            <a:extLst>
              <a:ext uri="{FF2B5EF4-FFF2-40B4-BE49-F238E27FC236}">
                <a16:creationId xmlns:a16="http://schemas.microsoft.com/office/drawing/2014/main" id="{4C50B3E2-49F6-FFEB-6168-81A96BDD6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3712" y="1340768"/>
            <a:ext cx="5519616" cy="3863732"/>
          </a:xfrm>
          <a:prstGeom prst="rect">
            <a:avLst/>
          </a:prstGeom>
        </p:spPr>
      </p:pic>
    </p:spTree>
    <p:extLst>
      <p:ext uri="{BB962C8B-B14F-4D97-AF65-F5344CB8AC3E}">
        <p14:creationId xmlns:p14="http://schemas.microsoft.com/office/powerpoint/2010/main" val="376032949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SA­_två innehållsdelar orange">
    <p:bg>
      <p:bgPr>
        <a:solidFill>
          <a:schemeClr val="bg1"/>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5178764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SA­_två innehållsdelar blå">
    <p:bg>
      <p:bgPr>
        <a:solidFill>
          <a:srgbClr val="EBECF0"/>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Skriv 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50350049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och foto">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8867"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bild 4">
            <a:extLst>
              <a:ext uri="{FF2B5EF4-FFF2-40B4-BE49-F238E27FC236}">
                <a16:creationId xmlns:a16="http://schemas.microsoft.com/office/drawing/2014/main" id="{B2FF1F74-7809-F343-9A32-1329581A4E01}"/>
              </a:ext>
            </a:extLst>
          </p:cNvPr>
          <p:cNvSpPr>
            <a:spLocks noGrp="1"/>
          </p:cNvSpPr>
          <p:nvPr>
            <p:ph type="pic" sz="quarter" idx="16" hasCustomPrompt="1"/>
          </p:nvPr>
        </p:nvSpPr>
        <p:spPr>
          <a:xfrm>
            <a:off x="6354173" y="1483200"/>
            <a:ext cx="5500800" cy="3096344"/>
          </a:xfrm>
          <a:custGeom>
            <a:avLst/>
            <a:gdLst>
              <a:gd name="connsiteX0" fmla="*/ 428256 w 5616623"/>
              <a:gd name="connsiteY0" fmla="*/ 0 h 3312368"/>
              <a:gd name="connsiteX1" fmla="*/ 5188367 w 5616623"/>
              <a:gd name="connsiteY1" fmla="*/ 0 h 3312368"/>
              <a:gd name="connsiteX2" fmla="*/ 5616623 w 5616623"/>
              <a:gd name="connsiteY2" fmla="*/ 428256 h 3312368"/>
              <a:gd name="connsiteX3" fmla="*/ 5616623 w 5616623"/>
              <a:gd name="connsiteY3" fmla="*/ 2884112 h 3312368"/>
              <a:gd name="connsiteX4" fmla="*/ 5188367 w 5616623"/>
              <a:gd name="connsiteY4" fmla="*/ 3312368 h 3312368"/>
              <a:gd name="connsiteX5" fmla="*/ 428256 w 5616623"/>
              <a:gd name="connsiteY5" fmla="*/ 3312368 h 3312368"/>
              <a:gd name="connsiteX6" fmla="*/ 0 w 5616623"/>
              <a:gd name="connsiteY6" fmla="*/ 2884112 h 3312368"/>
              <a:gd name="connsiteX7" fmla="*/ 0 w 5616623"/>
              <a:gd name="connsiteY7" fmla="*/ 428256 h 3312368"/>
              <a:gd name="connsiteX8" fmla="*/ 428256 w 5616623"/>
              <a:gd name="connsiteY8" fmla="*/ 0 h 33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6623" h="3312368">
                <a:moveTo>
                  <a:pt x="428256" y="0"/>
                </a:moveTo>
                <a:lnTo>
                  <a:pt x="5188367" y="0"/>
                </a:lnTo>
                <a:cubicBezTo>
                  <a:pt x="5424886" y="0"/>
                  <a:pt x="5616623" y="191737"/>
                  <a:pt x="5616623" y="428256"/>
                </a:cubicBezTo>
                <a:lnTo>
                  <a:pt x="5616623" y="2884112"/>
                </a:lnTo>
                <a:cubicBezTo>
                  <a:pt x="5616623" y="3120631"/>
                  <a:pt x="5424886" y="3312368"/>
                  <a:pt x="5188367" y="3312368"/>
                </a:cubicBezTo>
                <a:lnTo>
                  <a:pt x="428256" y="3312368"/>
                </a:lnTo>
                <a:cubicBezTo>
                  <a:pt x="191737" y="3312368"/>
                  <a:pt x="0" y="3120631"/>
                  <a:pt x="0" y="2884112"/>
                </a:cubicBezTo>
                <a:lnTo>
                  <a:pt x="0" y="428256"/>
                </a:lnTo>
                <a:cubicBezTo>
                  <a:pt x="0" y="191737"/>
                  <a:pt x="191737" y="0"/>
                  <a:pt x="428256" y="0"/>
                </a:cubicBezTo>
                <a:close/>
              </a:path>
            </a:pathLst>
          </a:custGeom>
          <a:noFill/>
        </p:spPr>
        <p:txBody>
          <a:bodyPr wrap="square" anchor="t" anchorCtr="0">
            <a:noAutofit/>
          </a:bodyPr>
          <a:lstStyle>
            <a:lvl1pPr marL="0" indent="0" algn="ctr">
              <a:buNone/>
              <a:defRPr sz="1800">
                <a:solidFill>
                  <a:schemeClr val="accent3"/>
                </a:solidFill>
              </a:defRPr>
            </a:lvl1pPr>
          </a:lstStyle>
          <a:p>
            <a:r>
              <a:rPr lang="sv-SE" dirty="0"/>
              <a:t>Infoga foto här</a:t>
            </a:r>
          </a:p>
        </p:txBody>
      </p:sp>
    </p:spTree>
    <p:extLst>
      <p:ext uri="{BB962C8B-B14F-4D97-AF65-F5344CB8AC3E}">
        <p14:creationId xmlns:p14="http://schemas.microsoft.com/office/powerpoint/2010/main" val="2890780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och illustration">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 6">
            <a:extLst>
              <a:ext uri="{FF2B5EF4-FFF2-40B4-BE49-F238E27FC236}">
                <a16:creationId xmlns:a16="http://schemas.microsoft.com/office/drawing/2014/main" id="{DCC91CBF-10CA-2BDB-BA3A-2073A7836B38}"/>
              </a:ext>
            </a:extLst>
          </p:cNvPr>
          <p:cNvSpPr>
            <a:spLocks noGrp="1"/>
          </p:cNvSpPr>
          <p:nvPr>
            <p:ph type="pic" sz="quarter" idx="16" hasCustomPrompt="1"/>
          </p:nvPr>
        </p:nvSpPr>
        <p:spPr>
          <a:xfrm>
            <a:off x="6792000" y="1458000"/>
            <a:ext cx="5400000" cy="5400000"/>
          </a:xfrm>
          <a:noFill/>
        </p:spPr>
        <p:txBody>
          <a:bodyPr anchor="b" anchorCtr="0"/>
          <a:lstStyle>
            <a:lvl1pPr marL="0" indent="0" algn="r">
              <a:buNone/>
              <a:defRPr sz="1800">
                <a:solidFill>
                  <a:schemeClr val="accent3"/>
                </a:solidFill>
              </a:defRPr>
            </a:lvl1pPr>
          </a:lstStyle>
          <a:p>
            <a:r>
              <a:rPr lang="sv-SE" dirty="0"/>
              <a:t>Infoga </a:t>
            </a:r>
            <a:r>
              <a:rPr lang="sv-SE"/>
              <a:t>illustration från Mediaflow som är utfallande åt höger och neråt.</a:t>
            </a:r>
            <a:endParaRPr lang="sv-SE" dirty="0"/>
          </a:p>
        </p:txBody>
      </p:sp>
    </p:spTree>
    <p:extLst>
      <p:ext uri="{BB962C8B-B14F-4D97-AF65-F5344CB8AC3E}">
        <p14:creationId xmlns:p14="http://schemas.microsoft.com/office/powerpoint/2010/main" val="1700009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t">
    <p:bg>
      <p:bgPr>
        <a:solidFill>
          <a:srgbClr val="FFFFFF"/>
        </a:solidFill>
        <a:effectLst/>
      </p:bgPr>
    </p:bg>
    <p:spTree>
      <p:nvGrpSpPr>
        <p:cNvPr id="1" name=""/>
        <p:cNvGrpSpPr/>
        <p:nvPr/>
      </p:nvGrpSpPr>
      <p:grpSpPr>
        <a:xfrm>
          <a:off x="0" y="0"/>
          <a:ext cx="0" cy="0"/>
          <a:chOff x="0" y="0"/>
          <a:chExt cx="0" cy="0"/>
        </a:xfrm>
      </p:grpSpPr>
      <p:sp>
        <p:nvSpPr>
          <p:cNvPr id="6" name="Platshållare för text 5">
            <a:extLst>
              <a:ext uri="{FF2B5EF4-FFF2-40B4-BE49-F238E27FC236}">
                <a16:creationId xmlns:a16="http://schemas.microsoft.com/office/drawing/2014/main" id="{4826F7CE-5493-96FE-853B-6D64675DAA7D}"/>
              </a:ext>
            </a:extLst>
          </p:cNvPr>
          <p:cNvSpPr>
            <a:spLocks noGrp="1"/>
          </p:cNvSpPr>
          <p:nvPr>
            <p:ph type="body" sz="quarter" idx="16" hasCustomPrompt="1"/>
          </p:nvPr>
        </p:nvSpPr>
        <p:spPr>
          <a:xfrm>
            <a:off x="1775520" y="1700809"/>
            <a:ext cx="5616624" cy="3168352"/>
          </a:xfrm>
        </p:spPr>
        <p:txBody>
          <a:bodyPr/>
          <a:lstStyle>
            <a:lvl1pPr marL="0" indent="0">
              <a:buNone/>
              <a:defRPr sz="3200" b="1"/>
            </a:lvl1pPr>
          </a:lstStyle>
          <a:p>
            <a:pPr lvl="0"/>
            <a:r>
              <a:rPr lang="sv-SE" dirty="0"/>
              <a:t>Skriv ett citat här</a:t>
            </a:r>
          </a:p>
        </p:txBody>
      </p:sp>
      <p:sp>
        <p:nvSpPr>
          <p:cNvPr id="7" name="Platshållare för text 5">
            <a:extLst>
              <a:ext uri="{FF2B5EF4-FFF2-40B4-BE49-F238E27FC236}">
                <a16:creationId xmlns:a16="http://schemas.microsoft.com/office/drawing/2014/main" id="{3152AF7A-9588-3FB6-F892-E8A55B4A6C60}"/>
              </a:ext>
            </a:extLst>
          </p:cNvPr>
          <p:cNvSpPr>
            <a:spLocks noGrp="1"/>
          </p:cNvSpPr>
          <p:nvPr>
            <p:ph type="body" sz="quarter" idx="17" hasCustomPrompt="1"/>
          </p:nvPr>
        </p:nvSpPr>
        <p:spPr>
          <a:xfrm>
            <a:off x="7968208" y="3933056"/>
            <a:ext cx="3169138" cy="936106"/>
          </a:xfrm>
        </p:spPr>
        <p:txBody>
          <a:bodyPr anchor="ctr" anchorCtr="0"/>
          <a:lstStyle>
            <a:lvl1pPr marL="0" indent="0" algn="ctr">
              <a:buNone/>
              <a:defRPr sz="2000" b="0"/>
            </a:lvl1pPr>
          </a:lstStyle>
          <a:p>
            <a:pPr lvl="0"/>
            <a:r>
              <a:rPr lang="sv-SE"/>
              <a:t>Skriv namn </a:t>
            </a:r>
            <a:r>
              <a:rPr lang="sv-SE" dirty="0"/>
              <a:t>här</a:t>
            </a:r>
          </a:p>
        </p:txBody>
      </p:sp>
      <p:pic>
        <p:nvPicPr>
          <p:cNvPr id="9" name="Bild 8">
            <a:extLst>
              <a:ext uri="{FF2B5EF4-FFF2-40B4-BE49-F238E27FC236}">
                <a16:creationId xmlns:a16="http://schemas.microsoft.com/office/drawing/2014/main" id="{BA541F5F-E721-AE93-4E0C-047E5131826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654" y="980728"/>
            <a:ext cx="815459" cy="931953"/>
          </a:xfrm>
          <a:prstGeom prst="rect">
            <a:avLst/>
          </a:prstGeom>
        </p:spPr>
      </p:pic>
      <p:sp>
        <p:nvSpPr>
          <p:cNvPr id="8" name="Platshållare för bild 7">
            <a:extLst>
              <a:ext uri="{FF2B5EF4-FFF2-40B4-BE49-F238E27FC236}">
                <a16:creationId xmlns:a16="http://schemas.microsoft.com/office/drawing/2014/main" id="{CAF20DD0-AC67-AF4C-66C1-15FA105FE086}"/>
              </a:ext>
              <a:ext uri="{C183D7F6-B498-43B3-948B-1728B52AA6E4}">
                <adec:decorative xmlns:adec="http://schemas.microsoft.com/office/drawing/2017/decorative" val="1"/>
              </a:ext>
            </a:extLst>
          </p:cNvPr>
          <p:cNvSpPr>
            <a:spLocks noGrp="1"/>
          </p:cNvSpPr>
          <p:nvPr>
            <p:ph type="pic" sz="quarter" idx="18" hasCustomPrompt="1"/>
          </p:nvPr>
        </p:nvSpPr>
        <p:spPr>
          <a:xfrm>
            <a:off x="8328248" y="1412776"/>
            <a:ext cx="2448272" cy="2448272"/>
          </a:xfrm>
          <a:custGeom>
            <a:avLst/>
            <a:gdLst>
              <a:gd name="connsiteX0" fmla="*/ 1224136 w 2448272"/>
              <a:gd name="connsiteY0" fmla="*/ 0 h 2448272"/>
              <a:gd name="connsiteX1" fmla="*/ 2448272 w 2448272"/>
              <a:gd name="connsiteY1" fmla="*/ 1224136 h 2448272"/>
              <a:gd name="connsiteX2" fmla="*/ 1224136 w 2448272"/>
              <a:gd name="connsiteY2" fmla="*/ 2448272 h 2448272"/>
              <a:gd name="connsiteX3" fmla="*/ 0 w 2448272"/>
              <a:gd name="connsiteY3" fmla="*/ 1224136 h 2448272"/>
              <a:gd name="connsiteX4" fmla="*/ 1224136 w 2448272"/>
              <a:gd name="connsiteY4" fmla="*/ 0 h 2448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8272" h="2448272">
                <a:moveTo>
                  <a:pt x="1224136" y="0"/>
                </a:moveTo>
                <a:cubicBezTo>
                  <a:pt x="1900208" y="0"/>
                  <a:pt x="2448272" y="548064"/>
                  <a:pt x="2448272" y="1224136"/>
                </a:cubicBezTo>
                <a:cubicBezTo>
                  <a:pt x="2448272" y="1900208"/>
                  <a:pt x="1900208" y="2448272"/>
                  <a:pt x="1224136" y="2448272"/>
                </a:cubicBezTo>
                <a:cubicBezTo>
                  <a:pt x="548064" y="2448272"/>
                  <a:pt x="0" y="1900208"/>
                  <a:pt x="0" y="1224136"/>
                </a:cubicBezTo>
                <a:cubicBezTo>
                  <a:pt x="0" y="548064"/>
                  <a:pt x="548064" y="0"/>
                  <a:pt x="1224136" y="0"/>
                </a:cubicBezTo>
                <a:close/>
              </a:path>
            </a:pathLst>
          </a:custGeom>
        </p:spPr>
        <p:txBody>
          <a:bodyPr wrap="square">
            <a:noAutofit/>
          </a:bodyPr>
          <a:lstStyle>
            <a:lvl1pPr marL="0" indent="0" algn="ctr">
              <a:buNone/>
              <a:defRPr sz="1800">
                <a:solidFill>
                  <a:schemeClr val="tx1"/>
                </a:solidFill>
              </a:defRPr>
            </a:lvl1pPr>
          </a:lstStyle>
          <a:p>
            <a:r>
              <a:rPr lang="sv-SE" dirty="0"/>
              <a:t>Infoga porträttbild</a:t>
            </a:r>
          </a:p>
        </p:txBody>
      </p:sp>
      <p:sp>
        <p:nvSpPr>
          <p:cNvPr id="11" name="Platshållare för text 10">
            <a:extLst>
              <a:ext uri="{FF2B5EF4-FFF2-40B4-BE49-F238E27FC236}">
                <a16:creationId xmlns:a16="http://schemas.microsoft.com/office/drawing/2014/main" id="{5E604630-609D-1893-8CE3-DFBE9ECEBFD3}"/>
              </a:ext>
            </a:extLst>
          </p:cNvPr>
          <p:cNvSpPr>
            <a:spLocks noGrp="1"/>
          </p:cNvSpPr>
          <p:nvPr>
            <p:ph type="body" sz="quarter" idx="19" hasCustomPrompt="1"/>
          </p:nvPr>
        </p:nvSpPr>
        <p:spPr>
          <a:xfrm>
            <a:off x="4511675" y="5300663"/>
            <a:ext cx="6626225" cy="360362"/>
          </a:xfrm>
        </p:spPr>
        <p:txBody>
          <a:bodyPr/>
          <a:lstStyle>
            <a:lvl1pPr marL="0" indent="0" algn="r">
              <a:buNone/>
              <a:defRPr sz="1600"/>
            </a:lvl1pPr>
            <a:lvl2pPr marL="180975" indent="0">
              <a:buNone/>
              <a:defRPr/>
            </a:lvl2pPr>
          </a:lstStyle>
          <a:p>
            <a:pPr lvl="0"/>
            <a:r>
              <a:rPr lang="sv-SE" dirty="0"/>
              <a:t>Skriv </a:t>
            </a:r>
            <a:r>
              <a:rPr lang="sv-SE" dirty="0" err="1"/>
              <a:t>ev</a:t>
            </a:r>
            <a:r>
              <a:rPr lang="sv-SE" dirty="0"/>
              <a:t> källa/länk här</a:t>
            </a:r>
          </a:p>
        </p:txBody>
      </p:sp>
    </p:spTree>
    <p:extLst>
      <p:ext uri="{BB962C8B-B14F-4D97-AF65-F5344CB8AC3E}">
        <p14:creationId xmlns:p14="http://schemas.microsoft.com/office/powerpoint/2010/main" val="25841754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Avsnitt delagenda orange">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1"/>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text 3">
            <a:extLst>
              <a:ext uri="{FF2B5EF4-FFF2-40B4-BE49-F238E27FC236}">
                <a16:creationId xmlns:a16="http://schemas.microsoft.com/office/drawing/2014/main" id="{56A88D68-9816-AB1C-13E9-C787B977D4E2}"/>
              </a:ext>
              <a:ext uri="{C183D7F6-B498-43B3-948B-1728B52AA6E4}">
                <adec:decorative xmlns:adec="http://schemas.microsoft.com/office/drawing/2017/decorative" val="1"/>
              </a:ext>
            </a:extLst>
          </p:cNvPr>
          <p:cNvSpPr>
            <a:spLocks noGrp="1"/>
          </p:cNvSpPr>
          <p:nvPr>
            <p:ph type="body" sz="quarter" idx="11"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3781932121"/>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vsnitt delagenda blå">
    <p:bg>
      <p:bgRef idx="1001">
        <a:schemeClr val="bg1"/>
      </p:bgRef>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EF6F2"/>
                </a:solidFill>
              </a:defRPr>
            </a:lvl1pPr>
            <a:lvl2pPr>
              <a:defRPr>
                <a:solidFill>
                  <a:srgbClr val="FEF6F2"/>
                </a:solidFill>
              </a:defRPr>
            </a:lvl2pPr>
            <a:lvl3pPr>
              <a:defRPr>
                <a:solidFill>
                  <a:srgbClr val="FEF6F2"/>
                </a:solidFill>
              </a:defRPr>
            </a:lvl3pPr>
            <a:lvl4pPr>
              <a:defRPr>
                <a:solidFill>
                  <a:srgbClr val="FEF6F2"/>
                </a:solidFill>
              </a:defRPr>
            </a:lvl4pPr>
            <a:lvl5pPr>
              <a:defRPr>
                <a:solidFill>
                  <a:srgbClr val="FEF6F2"/>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605437504"/>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vsnitt delagenda ljusorange">
    <p:bg>
      <p:bgPr>
        <a:solidFill>
          <a:srgbClr val="F7BA99"/>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tx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7285490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Video/Tom">
    <p:bg>
      <p:bgPr>
        <a:solidFill>
          <a:srgbClr val="000000"/>
        </a:solidFill>
        <a:effectLst/>
      </p:bgPr>
    </p:bg>
    <p:spTree>
      <p:nvGrpSpPr>
        <p:cNvPr id="1" name=""/>
        <p:cNvGrpSpPr/>
        <p:nvPr/>
      </p:nvGrpSpPr>
      <p:grpSpPr>
        <a:xfrm>
          <a:off x="0" y="0"/>
          <a:ext cx="0" cy="0"/>
          <a:chOff x="0" y="0"/>
          <a:chExt cx="0" cy="0"/>
        </a:xfrm>
      </p:grpSpPr>
      <p:sp>
        <p:nvSpPr>
          <p:cNvPr id="3" name="Platshållare för media 2">
            <a:extLst>
              <a:ext uri="{FF2B5EF4-FFF2-40B4-BE49-F238E27FC236}">
                <a16:creationId xmlns:a16="http://schemas.microsoft.com/office/drawing/2014/main" id="{ACC71C16-9A0D-16E7-D2EE-14C168270DE3}"/>
              </a:ext>
            </a:extLst>
          </p:cNvPr>
          <p:cNvSpPr>
            <a:spLocks noGrp="1"/>
          </p:cNvSpPr>
          <p:nvPr>
            <p:ph type="media" sz="quarter" idx="10" hasCustomPrompt="1"/>
          </p:nvPr>
        </p:nvSpPr>
        <p:spPr>
          <a:xfrm>
            <a:off x="0" y="0"/>
            <a:ext cx="12192000" cy="6858000"/>
          </a:xfrm>
          <a:noFill/>
        </p:spPr>
        <p:txBody>
          <a:bodyPr anchor="t" anchorCtr="1"/>
          <a:lstStyle>
            <a:lvl1pPr marL="0" indent="0">
              <a:buNone/>
              <a:defRPr sz="2000">
                <a:solidFill>
                  <a:schemeClr val="bg2"/>
                </a:solidFill>
              </a:defRPr>
            </a:lvl1pPr>
          </a:lstStyle>
          <a:p>
            <a:r>
              <a:rPr lang="sv-SE" dirty="0"/>
              <a:t>Infoga video från dator genom att klicka på ikonen. </a:t>
            </a:r>
            <a:br>
              <a:rPr lang="sv-SE" dirty="0"/>
            </a:br>
            <a:r>
              <a:rPr lang="sv-SE" dirty="0"/>
              <a:t>För </a:t>
            </a:r>
            <a:r>
              <a:rPr lang="sv-SE" dirty="0" err="1"/>
              <a:t>streamad</a:t>
            </a:r>
            <a:r>
              <a:rPr lang="sv-SE" dirty="0"/>
              <a:t> video från t.ex. YouTube – välj Infoga/Media/Video/Online-video</a:t>
            </a:r>
          </a:p>
        </p:txBody>
      </p:sp>
    </p:spTree>
    <p:extLst>
      <p:ext uri="{BB962C8B-B14F-4D97-AF65-F5344CB8AC3E}">
        <p14:creationId xmlns:p14="http://schemas.microsoft.com/office/powerpoint/2010/main" val="2516484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utfallande bild">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D6B50AB-3420-8F2E-80FC-E499FF261BA2}"/>
              </a:ext>
            </a:extLst>
          </p:cNvPr>
          <p:cNvSpPr>
            <a:spLocks noGrp="1"/>
          </p:cNvSpPr>
          <p:nvPr>
            <p:ph type="pic" sz="quarter" idx="11" hasCustomPrompt="1"/>
          </p:nvPr>
        </p:nvSpPr>
        <p:spPr>
          <a:xfrm>
            <a:off x="0" y="-7207"/>
            <a:ext cx="12192000" cy="6858000"/>
          </a:xfrm>
        </p:spPr>
        <p:txBody>
          <a:bodyPr anchor="t" anchorCtr="1"/>
          <a:lstStyle>
            <a:lvl1pPr marL="0" indent="0">
              <a:buNone/>
              <a:defRPr>
                <a:solidFill>
                  <a:schemeClr val="tx1"/>
                </a:solidFill>
              </a:defRPr>
            </a:lvl1pPr>
          </a:lstStyle>
          <a:p>
            <a:r>
              <a:rPr lang="sv-SE" dirty="0"/>
              <a:t>Infoga en bild i hög kvalitet</a:t>
            </a:r>
          </a:p>
        </p:txBody>
      </p:sp>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309566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Rubrikbild">
    <p:bg>
      <p:bgPr>
        <a:solidFill>
          <a:schemeClr val="bg1"/>
        </a:solidFill>
        <a:effectLst/>
      </p:bgPr>
    </p:bg>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8487FF98-9038-95FB-3C6C-66A14D50EC9D}"/>
              </a:ext>
              <a:ext uri="{C183D7F6-B498-43B3-948B-1728B52AA6E4}">
                <adec:decorative xmlns:adec="http://schemas.microsoft.com/office/drawing/2017/decorative" val="1"/>
              </a:ext>
            </a:extLst>
          </p:cNvPr>
          <p:cNvSpPr>
            <a:spLocks noGrp="1"/>
          </p:cNvSpPr>
          <p:nvPr>
            <p:ph type="pic" sz="quarter" idx="11" hasCustomPrompt="1"/>
          </p:nvPr>
        </p:nvSpPr>
        <p:spPr>
          <a:xfrm>
            <a:off x="6095750" y="0"/>
            <a:ext cx="6096250" cy="6858000"/>
          </a:xfrm>
          <a:custGeom>
            <a:avLst/>
            <a:gdLst>
              <a:gd name="connsiteX0" fmla="*/ 2002216 w 6096250"/>
              <a:gd name="connsiteY0" fmla="*/ 0 h 6858000"/>
              <a:gd name="connsiteX1" fmla="*/ 6096250 w 6096250"/>
              <a:gd name="connsiteY1" fmla="*/ 0 h 6858000"/>
              <a:gd name="connsiteX2" fmla="*/ 6096250 w 6096250"/>
              <a:gd name="connsiteY2" fmla="*/ 6858000 h 6858000"/>
              <a:gd name="connsiteX3" fmla="*/ 1432664 w 6096250"/>
              <a:gd name="connsiteY3" fmla="*/ 6858000 h 6858000"/>
              <a:gd name="connsiteX4" fmla="*/ 1415487 w 6096250"/>
              <a:gd name="connsiteY4" fmla="*/ 6843122 h 6858000"/>
              <a:gd name="connsiteX5" fmla="*/ 0 w 6096250"/>
              <a:gd name="connsiteY5" fmla="*/ 3645024 h 6858000"/>
              <a:gd name="connsiteX6" fmla="*/ 1904859 w 6096250"/>
              <a:gd name="connsiteY6" fmla="*/ 6241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250" h="6858000">
                <a:moveTo>
                  <a:pt x="2002216" y="0"/>
                </a:moveTo>
                <a:lnTo>
                  <a:pt x="6096250" y="0"/>
                </a:lnTo>
                <a:lnTo>
                  <a:pt x="6096250" y="6858000"/>
                </a:lnTo>
                <a:lnTo>
                  <a:pt x="1432664" y="6858000"/>
                </a:lnTo>
                <a:lnTo>
                  <a:pt x="1415487" y="6843122"/>
                </a:lnTo>
                <a:cubicBezTo>
                  <a:pt x="545924" y="6052786"/>
                  <a:pt x="0" y="4912658"/>
                  <a:pt x="0" y="3645024"/>
                </a:cubicBezTo>
                <a:cubicBezTo>
                  <a:pt x="0" y="2153690"/>
                  <a:pt x="755604" y="838836"/>
                  <a:pt x="1904859" y="62414"/>
                </a:cubicBezTo>
                <a:close/>
              </a:path>
            </a:pathLst>
          </a:custGeom>
          <a:noFill/>
        </p:spPr>
        <p:txBody>
          <a:bodyPr wrap="square">
            <a:noAutofit/>
          </a:bodyPr>
          <a:lstStyle>
            <a:lvl1pPr marL="0" indent="0" algn="r">
              <a:buNone/>
              <a:defRPr sz="1800">
                <a:solidFill>
                  <a:schemeClr val="tx1"/>
                </a:solidFill>
              </a:defRPr>
            </a:lvl1pPr>
          </a:lstStyle>
          <a:p>
            <a:r>
              <a:rPr lang="sv-SE" dirty="0"/>
              <a:t>Markera denna platshållare samt Infoga / </a:t>
            </a:r>
            <a:r>
              <a:rPr lang="sv-SE" dirty="0" err="1"/>
              <a:t>Mediaflow</a:t>
            </a:r>
            <a:r>
              <a:rPr lang="sv-SE" dirty="0"/>
              <a:t>. </a:t>
            </a:r>
            <a:br>
              <a:rPr lang="sv-SE" dirty="0"/>
            </a:br>
            <a:r>
              <a:rPr lang="sv-SE" dirty="0"/>
              <a:t>Bild från datorn: Klicka på bildikonen i mitten.</a:t>
            </a:r>
          </a:p>
        </p:txBody>
      </p:sp>
      <p:sp>
        <p:nvSpPr>
          <p:cNvPr id="4" name="Platshållare för text 3">
            <a:extLst>
              <a:ext uri="{FF2B5EF4-FFF2-40B4-BE49-F238E27FC236}">
                <a16:creationId xmlns:a16="http://schemas.microsoft.com/office/drawing/2014/main" id="{09061130-6EE5-1A0B-D599-EFB26DFD0726}"/>
              </a:ext>
            </a:extLst>
          </p:cNvPr>
          <p:cNvSpPr>
            <a:spLocks noGrp="1"/>
          </p:cNvSpPr>
          <p:nvPr>
            <p:ph type="body" sz="quarter" idx="10" hasCustomPrompt="1"/>
          </p:nvPr>
        </p:nvSpPr>
        <p:spPr>
          <a:xfrm>
            <a:off x="1055689" y="1629098"/>
            <a:ext cx="4824287" cy="2375966"/>
          </a:xfrm>
        </p:spPr>
        <p:txBody>
          <a:bodyPr anchor="ctr" anchorCtr="0"/>
          <a:lstStyle>
            <a:lvl1pPr marL="0" indent="0">
              <a:buNone/>
              <a:defRPr sz="4400" b="1"/>
            </a:lvl1pPr>
          </a:lstStyle>
          <a:p>
            <a:pPr lvl="0"/>
            <a:r>
              <a:rPr lang="sv-SE" dirty="0"/>
              <a:t>Skriv rubrik</a:t>
            </a:r>
          </a:p>
        </p:txBody>
      </p:sp>
      <p:sp>
        <p:nvSpPr>
          <p:cNvPr id="3" name="Platshållare för text 2">
            <a:extLst>
              <a:ext uri="{FF2B5EF4-FFF2-40B4-BE49-F238E27FC236}">
                <a16:creationId xmlns:a16="http://schemas.microsoft.com/office/drawing/2014/main" id="{650D1B82-DD7D-A086-4E9E-A6A8BE959245}"/>
              </a:ext>
            </a:extLst>
          </p:cNvPr>
          <p:cNvSpPr>
            <a:spLocks noGrp="1"/>
          </p:cNvSpPr>
          <p:nvPr>
            <p:ph type="body" sz="quarter" idx="12" hasCustomPrompt="1"/>
          </p:nvPr>
        </p:nvSpPr>
        <p:spPr>
          <a:xfrm>
            <a:off x="1055688" y="4364360"/>
            <a:ext cx="4824412" cy="1512888"/>
          </a:xfrm>
        </p:spPr>
        <p:txBody>
          <a:bodyPr/>
          <a:lstStyle>
            <a:lvl1pPr marL="0" indent="0">
              <a:buNone/>
              <a:defRPr/>
            </a:lvl1pPr>
          </a:lstStyle>
          <a:p>
            <a:pPr lvl="0"/>
            <a:r>
              <a:rPr lang="sv-SE" dirty="0"/>
              <a:t>Skriv namn, titel</a:t>
            </a:r>
          </a:p>
        </p:txBody>
      </p:sp>
      <p:sp>
        <p:nvSpPr>
          <p:cNvPr id="5" name="Platshållare för text 4">
            <a:extLst>
              <a:ext uri="{FF2B5EF4-FFF2-40B4-BE49-F238E27FC236}">
                <a16:creationId xmlns:a16="http://schemas.microsoft.com/office/drawing/2014/main" id="{D5CDD4A3-D46E-8378-48DE-7C4769CF8B8B}"/>
              </a:ext>
            </a:extLst>
          </p:cNvPr>
          <p:cNvSpPr>
            <a:spLocks noGrp="1"/>
          </p:cNvSpPr>
          <p:nvPr>
            <p:ph type="body" sz="quarter" idx="13" hasCustomPrompt="1"/>
          </p:nvPr>
        </p:nvSpPr>
        <p:spPr>
          <a:xfrm>
            <a:off x="1055688" y="6092825"/>
            <a:ext cx="4824412" cy="360363"/>
          </a:xfrm>
        </p:spPr>
        <p:txBody>
          <a:bodyPr/>
          <a:lstStyle>
            <a:lvl1pPr marL="0" indent="0">
              <a:buNone/>
              <a:defRPr sz="1800"/>
            </a:lvl1pPr>
            <a:lvl2pPr>
              <a:defRPr sz="1800"/>
            </a:lvl2pPr>
            <a:lvl3pPr>
              <a:defRPr sz="1800"/>
            </a:lvl3pPr>
            <a:lvl4pPr>
              <a:defRPr sz="1800"/>
            </a:lvl4pPr>
            <a:lvl5pPr>
              <a:defRPr sz="1800"/>
            </a:lvl5pPr>
          </a:lstStyle>
          <a:p>
            <a:pPr lvl="0"/>
            <a:r>
              <a:rPr lang="sv-SE" dirty="0"/>
              <a:t>Datum 20XX-XX-XX</a:t>
            </a:r>
          </a:p>
        </p:txBody>
      </p:sp>
      <p:pic>
        <p:nvPicPr>
          <p:cNvPr id="8" name="Bildobjekt 7" descr="Suntarbetslivs logotyp">
            <a:extLst>
              <a:ext uri="{FF2B5EF4-FFF2-40B4-BE49-F238E27FC236}">
                <a16:creationId xmlns:a16="http://schemas.microsoft.com/office/drawing/2014/main" id="{865B68DE-0E27-1B17-6A3D-047F79E079F6}"/>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971" y="608146"/>
            <a:ext cx="3097781" cy="1019885"/>
          </a:xfrm>
          <a:prstGeom prst="rect">
            <a:avLst/>
          </a:prstGeom>
        </p:spPr>
      </p:pic>
    </p:spTree>
    <p:extLst>
      <p:ext uri="{BB962C8B-B14F-4D97-AF65-F5344CB8AC3E}">
        <p14:creationId xmlns:p14="http://schemas.microsoft.com/office/powerpoint/2010/main" val="151164996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höger">
    <p:bg>
      <p:bgPr>
        <a:solidFill>
          <a:schemeClr val="bg2"/>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009523946"/>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vänsster">
    <p:bg>
      <p:bgPr>
        <a:solidFill>
          <a:schemeClr val="bg2"/>
        </a:solidFill>
        <a:effectLst/>
      </p:bgPr>
    </p:bg>
    <p:spTree>
      <p:nvGrpSpPr>
        <p:cNvPr id="1" name=""/>
        <p:cNvGrpSpPr/>
        <p:nvPr/>
      </p:nvGrpSpPr>
      <p:grpSpPr>
        <a:xfrm>
          <a:off x="0" y="0"/>
          <a:ext cx="0" cy="0"/>
          <a:chOff x="0" y="0"/>
          <a:chExt cx="0" cy="0"/>
        </a:xfrm>
      </p:grpSpPr>
      <p:sp>
        <p:nvSpPr>
          <p:cNvPr id="3" name="Platshållare för text 12">
            <a:extLst>
              <a:ext uri="{FF2B5EF4-FFF2-40B4-BE49-F238E27FC236}">
                <a16:creationId xmlns:a16="http://schemas.microsoft.com/office/drawing/2014/main" id="{C8EDE91E-92C4-F91F-2FBB-DF850DB90CA9}"/>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3">
            <a:extLst>
              <a:ext uri="{FF2B5EF4-FFF2-40B4-BE49-F238E27FC236}">
                <a16:creationId xmlns:a16="http://schemas.microsoft.com/office/drawing/2014/main" id="{903E0935-174C-0D38-771F-8C8B7B02CC22}"/>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4" name="Platshållare för text 5">
            <a:extLst>
              <a:ext uri="{FF2B5EF4-FFF2-40B4-BE49-F238E27FC236}">
                <a16:creationId xmlns:a16="http://schemas.microsoft.com/office/drawing/2014/main" id="{AEE8F225-FE09-76BF-77AA-D9932AC41BAD}"/>
              </a:ext>
            </a:extLst>
          </p:cNvPr>
          <p:cNvSpPr>
            <a:spLocks noGrp="1"/>
          </p:cNvSpPr>
          <p:nvPr>
            <p:ph type="body" sz="quarter" idx="15"/>
          </p:nvPr>
        </p:nvSpPr>
        <p:spPr>
          <a:xfrm>
            <a:off x="7246335" y="4611931"/>
            <a:ext cx="4493381"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chor="t" anchorCtr="1">
            <a:noAutofit/>
          </a:bodyPr>
          <a:lstStyle>
            <a:lvl1pPr marL="0" indent="0" algn="ct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1011972635"/>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höger">
    <p:bg>
      <p:bgPr>
        <a:solidFill>
          <a:schemeClr val="bg1"/>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ctr">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Tree>
    <p:extLst>
      <p:ext uri="{BB962C8B-B14F-4D97-AF65-F5344CB8AC3E}">
        <p14:creationId xmlns:p14="http://schemas.microsoft.com/office/powerpoint/2010/main" val="2642028020"/>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vänster">
    <p:bg>
      <p:bgRef idx="1001">
        <a:schemeClr val="bg1"/>
      </p:bgRef>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3" name="Platshållare för text 12">
            <a:extLst>
              <a:ext uri="{FF2B5EF4-FFF2-40B4-BE49-F238E27FC236}">
                <a16:creationId xmlns:a16="http://schemas.microsoft.com/office/drawing/2014/main" id="{BC47339C-AAF2-A913-3C63-D0BA019A1122}"/>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2">
            <a:extLst>
              <a:ext uri="{FF2B5EF4-FFF2-40B4-BE49-F238E27FC236}">
                <a16:creationId xmlns:a16="http://schemas.microsoft.com/office/drawing/2014/main" id="{E1B94436-B3EE-2236-86B5-1F42B11A02A6}"/>
              </a:ext>
            </a:extLst>
          </p:cNvPr>
          <p:cNvSpPr>
            <a:spLocks noGrp="1"/>
          </p:cNvSpPr>
          <p:nvPr>
            <p:ph type="body" sz="quarter" idx="15"/>
          </p:nvPr>
        </p:nvSpPr>
        <p:spPr>
          <a:xfrm>
            <a:off x="7256485" y="4603078"/>
            <a:ext cx="4473399" cy="129698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11875"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oAutofit/>
          </a:bodyPr>
          <a:lstStyle>
            <a:lvl1pPr marL="0" indent="0">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4272318179"/>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idfot enbar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25512818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07482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rdbild">
    <p:bg>
      <p:bgPr>
        <a:solidFill>
          <a:schemeClr val="bg1"/>
        </a:solidFill>
        <a:effectLst/>
      </p:bgPr>
    </p:bg>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C79CA7B4-E0DE-88F8-8059-B281417D305F}"/>
              </a:ext>
            </a:extLst>
          </p:cNvPr>
          <p:cNvSpPr>
            <a:spLocks noGrp="1"/>
          </p:cNvSpPr>
          <p:nvPr>
            <p:ph type="pic" sz="quarter" idx="10" hasCustomPrompt="1"/>
          </p:nvPr>
        </p:nvSpPr>
        <p:spPr>
          <a:xfrm>
            <a:off x="937024" y="620688"/>
            <a:ext cx="10317951" cy="4431560"/>
          </a:xfrm>
        </p:spPr>
        <p:txBody>
          <a:bodyPr anchor="t" anchorCtr="1"/>
          <a:lstStyle>
            <a:lvl1pPr marL="0" indent="0">
              <a:buNone/>
              <a:defRPr sz="2000">
                <a:solidFill>
                  <a:schemeClr val="tx1"/>
                </a:solidFill>
              </a:defRPr>
            </a:lvl1pPr>
          </a:lstStyle>
          <a:p>
            <a:r>
              <a:rPr lang="sv-SE" dirty="0"/>
              <a:t>Infoga ordbild från </a:t>
            </a:r>
            <a:r>
              <a:rPr lang="sv-SE" dirty="0" err="1"/>
              <a:t>Mediaflow</a:t>
            </a:r>
            <a:r>
              <a:rPr lang="sv-SE" dirty="0"/>
              <a:t>.</a:t>
            </a:r>
          </a:p>
        </p:txBody>
      </p:sp>
    </p:spTree>
    <p:extLst>
      <p:ext uri="{BB962C8B-B14F-4D97-AF65-F5344CB8AC3E}">
        <p14:creationId xmlns:p14="http://schemas.microsoft.com/office/powerpoint/2010/main" val="1033861691"/>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lutbild-tack">
    <p:bg>
      <p:bgPr>
        <a:solidFill>
          <a:schemeClr val="bg1"/>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CDC759B-B4C9-AACA-C269-06B81AA220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5022" y="764704"/>
            <a:ext cx="7629987" cy="4032448"/>
          </a:xfrm>
          <a:prstGeom prst="rect">
            <a:avLst/>
          </a:prstGeom>
        </p:spPr>
      </p:pic>
      <p:sp>
        <p:nvSpPr>
          <p:cNvPr id="3" name="Platshållare för text 2">
            <a:extLst>
              <a:ext uri="{FF2B5EF4-FFF2-40B4-BE49-F238E27FC236}">
                <a16:creationId xmlns:a16="http://schemas.microsoft.com/office/drawing/2014/main" id="{EC8BB20B-DF37-1370-4A43-B23B346E792F}"/>
              </a:ext>
            </a:extLst>
          </p:cNvPr>
          <p:cNvSpPr>
            <a:spLocks noGrp="1"/>
          </p:cNvSpPr>
          <p:nvPr>
            <p:ph type="body" sz="quarter" idx="12" hasCustomPrompt="1"/>
          </p:nvPr>
        </p:nvSpPr>
        <p:spPr>
          <a:xfrm>
            <a:off x="6240016" y="5013176"/>
            <a:ext cx="5616500" cy="1512888"/>
          </a:xfrm>
        </p:spPr>
        <p:txBody>
          <a:bodyPr anchor="ctr" anchorCtr="0"/>
          <a:lstStyle>
            <a:lvl1pPr marL="0" indent="0" algn="r">
              <a:buNone/>
              <a:defRPr/>
            </a:lvl1pPr>
          </a:lstStyle>
          <a:p>
            <a:pPr lvl="0"/>
            <a:r>
              <a:rPr lang="sv-SE" dirty="0" err="1"/>
              <a:t>Epostadress</a:t>
            </a:r>
            <a:endParaRPr lang="sv-SE" dirty="0"/>
          </a:p>
        </p:txBody>
      </p:sp>
    </p:spTree>
    <p:extLst>
      <p:ext uri="{BB962C8B-B14F-4D97-AF65-F5344CB8AC3E}">
        <p14:creationId xmlns:p14="http://schemas.microsoft.com/office/powerpoint/2010/main" val="3892760821"/>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Upphovsrät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
        <p:nvSpPr>
          <p:cNvPr id="2" name="textruta 1">
            <a:extLst>
              <a:ext uri="{FF2B5EF4-FFF2-40B4-BE49-F238E27FC236}">
                <a16:creationId xmlns:a16="http://schemas.microsoft.com/office/drawing/2014/main" id="{56FA0A3D-42DD-1171-A82A-E59CF02B97F7}"/>
              </a:ext>
            </a:extLst>
          </p:cNvPr>
          <p:cNvSpPr txBox="1"/>
          <p:nvPr/>
        </p:nvSpPr>
        <p:spPr>
          <a:xfrm>
            <a:off x="1631504" y="1412776"/>
            <a:ext cx="8640960" cy="3816424"/>
          </a:xfrm>
          <a:prstGeom prst="rect">
            <a:avLst/>
          </a:prstGeom>
        </p:spPr>
        <p:txBody>
          <a:bodyPr vert="horz" wrap="square" lIns="91440" tIns="45720" rIns="91440" bIns="45720" rtlCol="0" anchor="t">
            <a:noAutofit/>
          </a:bodyPr>
          <a:lstStyle/>
          <a:p>
            <a:pPr algn="l"/>
            <a:r>
              <a:rPr lang="sv-SE" sz="1800" b="1">
                <a:solidFill>
                  <a:schemeClr val="tx1"/>
                </a:solidFill>
              </a:rPr>
              <a:t>Upphovsrätt</a:t>
            </a:r>
          </a:p>
          <a:p>
            <a:pPr algn="l"/>
            <a:r>
              <a:rPr lang="sv-SE"/>
              <a:t>Dokumentet är framtaget av Suntarbetsliv med det syfte som framgår av titelbilden. Powerpoint-bilderna följer Suntarbetslivs visuella identitet. </a:t>
            </a:r>
          </a:p>
          <a:p>
            <a:pPr algn="l"/>
            <a:endParaRPr lang="sv-SE"/>
          </a:p>
          <a:p>
            <a:pPr algn="l"/>
            <a:r>
              <a:rPr lang="sv-SE"/>
              <a:t>Tänk på att foton, bilder, illustrationer och filmer är Suntarbetslivs. Om du önskar använda någon bild i en egen presentation, gör då till exempel en skärmdump där Suntarbetslivs logotype syns, så att det är tydligt vem som är avsändare. Du kan också göra en egen bild enligt din organisations visuella identitet där du inspireras av Suntarbetslivs bildidéer. </a:t>
            </a:r>
          </a:p>
          <a:p>
            <a:pPr algn="l"/>
            <a:endParaRPr lang="sv-SE"/>
          </a:p>
          <a:p>
            <a:pPr algn="l"/>
            <a:r>
              <a:rPr lang="sv-SE"/>
              <a:t>Du kan alltså inte ta eller låna powerpoint-bilder, bilder, foton, illustrationer eller filmer utan att ange källa. </a:t>
            </a:r>
          </a:p>
          <a:p>
            <a:pPr algn="l"/>
            <a:endParaRPr lang="sv-SE"/>
          </a:p>
          <a:p>
            <a:pPr algn="l"/>
            <a:r>
              <a:rPr lang="sv-SE"/>
              <a:t>Kontakta gärna </a:t>
            </a:r>
            <a:r>
              <a:rPr lang="sv-SE">
                <a:hlinkClick r:id="rId3"/>
              </a:rPr>
              <a:t>fraga@suntarbetsliv.se</a:t>
            </a:r>
            <a:r>
              <a:rPr lang="sv-SE"/>
              <a:t> om du undrar över något!</a:t>
            </a:r>
            <a:endParaRPr lang="sv-SE" sz="1800" b="0" dirty="0">
              <a:solidFill>
                <a:schemeClr val="tx1"/>
              </a:solidFill>
            </a:endParaRPr>
          </a:p>
        </p:txBody>
      </p:sp>
    </p:spTree>
    <p:extLst>
      <p:ext uri="{BB962C8B-B14F-4D97-AF65-F5344CB8AC3E}">
        <p14:creationId xmlns:p14="http://schemas.microsoft.com/office/powerpoint/2010/main" val="14071127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A_Slutbild">
    <p:spTree>
      <p:nvGrpSpPr>
        <p:cNvPr id="1" name=""/>
        <p:cNvGrpSpPr/>
        <p:nvPr/>
      </p:nvGrpSpPr>
      <p:grpSpPr>
        <a:xfrm>
          <a:off x="0" y="0"/>
          <a:ext cx="0" cy="0"/>
          <a:chOff x="0" y="0"/>
          <a:chExt cx="0" cy="0"/>
        </a:xfrm>
      </p:grpSpPr>
      <p:pic>
        <p:nvPicPr>
          <p:cNvPr id="4" name="Bildobjekt 3" descr="En bild som visar Suntarbetsliv logotyp och texten &quot;Tillsammans gör vi jobbet bättre.">
            <a:extLst>
              <a:ext uri="{FF2B5EF4-FFF2-40B4-BE49-F238E27FC236}">
                <a16:creationId xmlns:a16="http://schemas.microsoft.com/office/drawing/2014/main" id="{CA77A244-67F6-00B4-AFA1-43154AF768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9576" y="1556792"/>
            <a:ext cx="7632848" cy="3484395"/>
          </a:xfrm>
          <a:prstGeom prst="rect">
            <a:avLst/>
          </a:prstGeom>
        </p:spPr>
      </p:pic>
    </p:spTree>
    <p:extLst>
      <p:ext uri="{BB962C8B-B14F-4D97-AF65-F5344CB8AC3E}">
        <p14:creationId xmlns:p14="http://schemas.microsoft.com/office/powerpoint/2010/main" val="2078528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SA_Partsorganisationer">
    <p:bg>
      <p:bgPr>
        <a:solidFill>
          <a:srgbClr val="FFFFFF"/>
        </a:solidFill>
        <a:effectLst/>
      </p:bgPr>
    </p:bg>
    <p:spTree>
      <p:nvGrpSpPr>
        <p:cNvPr id="1" name=""/>
        <p:cNvGrpSpPr/>
        <p:nvPr/>
      </p:nvGrpSpPr>
      <p:grpSpPr>
        <a:xfrm>
          <a:off x="0" y="0"/>
          <a:ext cx="0" cy="0"/>
          <a:chOff x="0" y="0"/>
          <a:chExt cx="0" cy="0"/>
        </a:xfrm>
      </p:grpSpPr>
      <p:pic>
        <p:nvPicPr>
          <p:cNvPr id="3" name="Bildobjekt 2" descr="Logotyper för de partsorganisationer som äger och driver Suntarbetsliv. SKR, Kommunal, Akademikerförbundet SSR, Akademikeralliansen, Sveriges Lärare, Vision, Sveriges Läkarförbund, Sobona, Vårdförbundet och Ledarna.">
            <a:extLst>
              <a:ext uri="{FF2B5EF4-FFF2-40B4-BE49-F238E27FC236}">
                <a16:creationId xmlns:a16="http://schemas.microsoft.com/office/drawing/2014/main" id="{FB96376C-93D7-609A-A208-20733D6E85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432" y="542955"/>
            <a:ext cx="10225136" cy="5772090"/>
          </a:xfrm>
          <a:prstGeom prst="rect">
            <a:avLst/>
          </a:prstGeom>
        </p:spPr>
      </p:pic>
    </p:spTree>
    <p:extLst>
      <p:ext uri="{BB962C8B-B14F-4D97-AF65-F5344CB8AC3E}">
        <p14:creationId xmlns:p14="http://schemas.microsoft.com/office/powerpoint/2010/main" val="3781027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5430-93AF-6212-94E9-97940D39A33C}"/>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D5CC2938-E843-9BF5-FC14-D3AAFBE68C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B97EE38-485E-4E76-AFB0-8694803679C7}"/>
              </a:ext>
            </a:extLst>
          </p:cNvPr>
          <p:cNvSpPr>
            <a:spLocks noGrp="1"/>
          </p:cNvSpPr>
          <p:nvPr>
            <p:ph type="dt" sz="half" idx="10"/>
          </p:nvPr>
        </p:nvSpPr>
        <p:spPr/>
        <p:txBody>
          <a:bodyPr/>
          <a:lstStyle/>
          <a:p>
            <a:fld id="{B2AD8A3C-87E6-F64E-93CB-695523AF629D}" type="datetimeFigureOut">
              <a:rPr lang="en-SE" smtClean="0"/>
              <a:t>11/06/2025</a:t>
            </a:fld>
            <a:endParaRPr lang="en-SE"/>
          </a:p>
        </p:txBody>
      </p:sp>
      <p:sp>
        <p:nvSpPr>
          <p:cNvPr id="5" name="Footer Placeholder 4">
            <a:extLst>
              <a:ext uri="{FF2B5EF4-FFF2-40B4-BE49-F238E27FC236}">
                <a16:creationId xmlns:a16="http://schemas.microsoft.com/office/drawing/2014/main" id="{2A446307-64D6-954F-4B92-665EAE255F7D}"/>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97510CEE-6E51-4D2A-2337-8B6D5B17E105}"/>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940681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7200" y="403200"/>
            <a:ext cx="11487773" cy="720080"/>
          </a:xfrm>
        </p:spPr>
        <p:txBody>
          <a:bodyPr/>
          <a:lstStyle>
            <a:lvl1pPr>
              <a:defRPr>
                <a:solidFill>
                  <a:schemeClr val="tx2"/>
                </a:solidFill>
              </a:defRPr>
            </a:lvl1pPr>
          </a:lstStyle>
          <a:p>
            <a:r>
              <a:rPr lang="sv-SE"/>
              <a:t>Skriv rubrik</a:t>
            </a:r>
            <a:endParaRPr lang="sv-SE" dirty="0"/>
          </a:p>
        </p:txBody>
      </p:sp>
      <p:sp>
        <p:nvSpPr>
          <p:cNvPr id="3" name="Platshållare för innehåll 2">
            <a:extLst>
              <a:ext uri="{FF2B5EF4-FFF2-40B4-BE49-F238E27FC236}">
                <a16:creationId xmlns:a16="http://schemas.microsoft.com/office/drawing/2014/main" id="{36D96389-7499-402B-B317-E9B19C496BB2}"/>
              </a:ext>
            </a:extLst>
          </p:cNvPr>
          <p:cNvSpPr>
            <a:spLocks noGrp="1"/>
          </p:cNvSpPr>
          <p:nvPr>
            <p:ph sz="half" idx="1" hasCustomPrompt="1"/>
          </p:nvPr>
        </p:nvSpPr>
        <p:spPr>
          <a:xfrm>
            <a:off x="1055440"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agendan här</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innehåll 2">
            <a:extLst>
              <a:ext uri="{FF2B5EF4-FFF2-40B4-BE49-F238E27FC236}">
                <a16:creationId xmlns:a16="http://schemas.microsoft.com/office/drawing/2014/main" id="{41E17564-5769-D4B1-03F0-134486AB6094}"/>
              </a:ext>
            </a:extLst>
          </p:cNvPr>
          <p:cNvSpPr>
            <a:spLocks noGrp="1"/>
          </p:cNvSpPr>
          <p:nvPr>
            <p:ph sz="half" idx="10" hasCustomPrompt="1"/>
          </p:nvPr>
        </p:nvSpPr>
        <p:spPr>
          <a:xfrm>
            <a:off x="6197602"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Fortsätt här om det behövs</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09934059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Agenda-illustration">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8866" y="403200"/>
            <a:ext cx="11487773" cy="720080"/>
          </a:xfrm>
        </p:spPr>
        <p:txBody>
          <a:bodyPr/>
          <a:lstStyle>
            <a:lvl1pPr>
              <a:defRPr>
                <a:solidFill>
                  <a:schemeClr val="tx2"/>
                </a:solidFill>
              </a:defRPr>
            </a:lvl1pPr>
          </a:lstStyle>
          <a:p>
            <a:r>
              <a:rPr lang="sv-SE" dirty="0"/>
              <a:t>Rubrik</a:t>
            </a:r>
          </a:p>
        </p:txBody>
      </p:sp>
      <p:sp>
        <p:nvSpPr>
          <p:cNvPr id="13" name="Platshållare för bild 12">
            <a:extLst>
              <a:ext uri="{FF2B5EF4-FFF2-40B4-BE49-F238E27FC236}">
                <a16:creationId xmlns:a16="http://schemas.microsoft.com/office/drawing/2014/main" id="{5ED46C26-B498-0966-EB4A-4EF93A1982A2}"/>
              </a:ext>
              <a:ext uri="{C183D7F6-B498-43B3-948B-1728B52AA6E4}">
                <adec:decorative xmlns:adec="http://schemas.microsoft.com/office/drawing/2017/decorative" val="1"/>
              </a:ext>
            </a:extLst>
          </p:cNvPr>
          <p:cNvSpPr>
            <a:spLocks noGrp="1"/>
          </p:cNvSpPr>
          <p:nvPr>
            <p:ph type="pic" sz="quarter" idx="15" hasCustomPrompt="1"/>
          </p:nvPr>
        </p:nvSpPr>
        <p:spPr>
          <a:xfrm>
            <a:off x="7152000" y="1818000"/>
            <a:ext cx="5040000" cy="5040000"/>
          </a:xfrm>
          <a:noFill/>
        </p:spPr>
        <p:txBody>
          <a:bodyPr anchor="b" anchorCtr="0"/>
          <a:lstStyle>
            <a:lvl1pPr marL="0" indent="0" algn="r">
              <a:buNone/>
              <a:defRPr sz="1800">
                <a:solidFill>
                  <a:schemeClr val="accent3"/>
                </a:solidFill>
              </a:defRPr>
            </a:lvl1pPr>
          </a:lstStyle>
          <a:p>
            <a:r>
              <a:rPr lang="sv-SE"/>
              <a:t>Infoga illustration från Mediaflow som är utfallande neråt och åt höger.</a:t>
            </a:r>
          </a:p>
        </p:txBody>
      </p:sp>
      <p:sp>
        <p:nvSpPr>
          <p:cNvPr id="5" name="Platshållare för innehåll 2">
            <a:extLst>
              <a:ext uri="{FF2B5EF4-FFF2-40B4-BE49-F238E27FC236}">
                <a16:creationId xmlns:a16="http://schemas.microsoft.com/office/drawing/2014/main" id="{B41B1D80-6745-60D9-B553-65C5F1AF5232}"/>
              </a:ext>
              <a:ext uri="{C183D7F6-B498-43B3-948B-1728B52AA6E4}">
                <adec:decorative xmlns:adec="http://schemas.microsoft.com/office/drawing/2017/decorative" val="1"/>
              </a:ext>
            </a:extLst>
          </p:cNvPr>
          <p:cNvSpPr>
            <a:spLocks noGrp="1"/>
          </p:cNvSpPr>
          <p:nvPr>
            <p:ph sz="half" idx="1" hasCustomPrompt="1"/>
          </p:nvPr>
        </p:nvSpPr>
        <p:spPr>
          <a:xfrm>
            <a:off x="1055440" y="1483200"/>
            <a:ext cx="5760640" cy="4176464"/>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en kortfattad agenda här</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36618120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text">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58185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och text - orange bakgrund">
    <p:bg>
      <p:bgPr>
        <a:solidFill>
          <a:schemeClr val="bg1"/>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72879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och text - blå bakgrund">
    <p:bg>
      <p:bgPr>
        <a:solidFill>
          <a:srgbClr val="EBECF0"/>
        </a:solidFill>
        <a:effectLst/>
      </p:bgPr>
    </p:bg>
    <p:spTree>
      <p:nvGrpSpPr>
        <p:cNvPr id="1" name=""/>
        <p:cNvGrpSpPr/>
        <p:nvPr/>
      </p:nvGrpSpPr>
      <p:grpSpPr>
        <a:xfrm>
          <a:off x="0" y="0"/>
          <a:ext cx="0" cy="0"/>
          <a:chOff x="0" y="0"/>
          <a:chExt cx="0" cy="0"/>
        </a:xfrm>
      </p:grpSpPr>
      <p:sp>
        <p:nvSpPr>
          <p:cNvPr id="3" name="Platshållare för text 3">
            <a:extLst>
              <a:ext uri="{FF2B5EF4-FFF2-40B4-BE49-F238E27FC236}">
                <a16:creationId xmlns:a16="http://schemas.microsoft.com/office/drawing/2014/main" id="{3DC3B270-6958-5D6B-D89F-17DA710D42D9}"/>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Skriv rubrik</a:t>
            </a:r>
          </a:p>
        </p:txBody>
      </p:sp>
      <p:sp>
        <p:nvSpPr>
          <p:cNvPr id="4" name="Platshållare för innehåll 4">
            <a:extLst>
              <a:ext uri="{FF2B5EF4-FFF2-40B4-BE49-F238E27FC236}">
                <a16:creationId xmlns:a16="http://schemas.microsoft.com/office/drawing/2014/main" id="{7218E86D-0E66-883B-E0BA-2FFAE7BE7B35}"/>
              </a:ext>
            </a:extLst>
          </p:cNvPr>
          <p:cNvSpPr>
            <a:spLocks noGrp="1"/>
          </p:cNvSpPr>
          <p:nvPr>
            <p:ph sz="quarter" idx="15"/>
          </p:nvPr>
        </p:nvSpPr>
        <p:spPr>
          <a:xfrm>
            <a:off x="1055440" y="1483200"/>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26934043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_två innehållsdelar">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09991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68310" y="404664"/>
            <a:ext cx="11488327" cy="720080"/>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055440" y="1484784"/>
            <a:ext cx="10081118" cy="4640880"/>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6" name="Bildobjekt 5" descr="En bild som visar logotyp&#10;&#10;Automatiskt genererad beskrivning">
            <a:extLst>
              <a:ext uri="{FF2B5EF4-FFF2-40B4-BE49-F238E27FC236}">
                <a16:creationId xmlns:a16="http://schemas.microsoft.com/office/drawing/2014/main" id="{BF268340-A9C7-25A8-852A-961750AB8517}"/>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160525" y="6125664"/>
            <a:ext cx="2265113" cy="745745"/>
          </a:xfrm>
          <a:prstGeom prst="rect">
            <a:avLst/>
          </a:prstGeom>
        </p:spPr>
      </p:pic>
    </p:spTree>
    <p:extLst>
      <p:ext uri="{BB962C8B-B14F-4D97-AF65-F5344CB8AC3E}">
        <p14:creationId xmlns:p14="http://schemas.microsoft.com/office/powerpoint/2010/main" val="2128877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p:txStyles>
    <p:titleStyle>
      <a:lvl1pPr algn="l" defTabSz="914400" rtl="0" eaLnBrk="1" latinLnBrk="0" hangingPunct="1">
        <a:spcBef>
          <a:spcPct val="0"/>
        </a:spcBef>
        <a:buNone/>
        <a:defRPr sz="3200" b="1" kern="0" baseline="0">
          <a:solidFill>
            <a:schemeClr val="tx2"/>
          </a:solidFill>
          <a:latin typeface="+mj-lt"/>
          <a:ea typeface="+mj-ea"/>
          <a:cs typeface="Arial" pitchFamily="34" charset="0"/>
        </a:defRPr>
      </a:lvl1pPr>
    </p:titleStyle>
    <p:bodyStyle>
      <a:lvl1pPr marL="180975" indent="-180975" algn="l" defTabSz="914400" rtl="0" eaLnBrk="1" latinLnBrk="0" hangingPunct="1">
        <a:spcBef>
          <a:spcPct val="20000"/>
        </a:spcBef>
        <a:buClrTx/>
        <a:buFont typeface="Arial" panose="020B0604020202020204" pitchFamily="34" charset="0"/>
        <a:buChar char="•"/>
        <a:defRPr sz="2300" kern="0">
          <a:solidFill>
            <a:schemeClr val="tx1"/>
          </a:solidFill>
          <a:latin typeface="Calibri" panose="020F0502020204030204" pitchFamily="34" charset="0"/>
          <a:ea typeface="+mn-ea"/>
          <a:cs typeface="Times New Roman" pitchFamily="18" charset="0"/>
        </a:defRPr>
      </a:lvl1pPr>
      <a:lvl2pPr marL="361950" indent="-180975" algn="l" defTabSz="914400" rtl="0" eaLnBrk="1" latinLnBrk="0" hangingPunct="1">
        <a:spcBef>
          <a:spcPct val="20000"/>
        </a:spcBef>
        <a:buClrTx/>
        <a:buFont typeface="Arial" panose="020B0604020202020204" pitchFamily="34" charset="0"/>
        <a:buChar char="•"/>
        <a:defRPr sz="1800" kern="0" baseline="0">
          <a:solidFill>
            <a:schemeClr val="tx1"/>
          </a:solidFill>
          <a:latin typeface="Calibri" panose="020F0502020204030204" pitchFamily="34" charset="0"/>
          <a:ea typeface="+mn-ea"/>
          <a:cs typeface="Times New Roman" pitchFamily="18" charset="0"/>
        </a:defRPr>
      </a:lvl2pPr>
      <a:lvl3pPr marL="534988" indent="-173038" algn="l" defTabSz="914400" rtl="0" eaLnBrk="1" latinLnBrk="0" hangingPunct="1">
        <a:spcBef>
          <a:spcPct val="20000"/>
        </a:spcBef>
        <a:buClrTx/>
        <a:buFont typeface="Arial" panose="020B0604020202020204" pitchFamily="34" charset="0"/>
        <a:buChar char="•"/>
        <a:defRPr sz="1600" kern="0" baseline="0">
          <a:solidFill>
            <a:schemeClr val="tx1"/>
          </a:solidFill>
          <a:latin typeface="Calibri" panose="020F0502020204030204" pitchFamily="34" charset="0"/>
          <a:ea typeface="+mn-ea"/>
          <a:cs typeface="Times New Roman" pitchFamily="18" charset="0"/>
        </a:defRPr>
      </a:lvl3pPr>
      <a:lvl4pPr marL="715963"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4pPr>
      <a:lvl5pPr marL="896938"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846EA09-6132-C95F-811B-6C8AE001B9A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722950D-74EA-E5A2-BFC5-5C08DF5726DC}"/>
              </a:ext>
            </a:extLst>
          </p:cNvPr>
          <p:cNvSpPr txBox="1"/>
          <p:nvPr/>
        </p:nvSpPr>
        <p:spPr>
          <a:xfrm>
            <a:off x="835540" y="1112685"/>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5" name="TextBox 4">
            <a:extLst>
              <a:ext uri="{FF2B5EF4-FFF2-40B4-BE49-F238E27FC236}">
                <a16:creationId xmlns:a16="http://schemas.microsoft.com/office/drawing/2014/main" id="{DC7AAD1A-00D1-1F2E-4284-B640FD93202D}"/>
              </a:ext>
            </a:extLst>
          </p:cNvPr>
          <p:cNvSpPr txBox="1"/>
          <p:nvPr/>
        </p:nvSpPr>
        <p:spPr>
          <a:xfrm>
            <a:off x="3517697" y="1112684"/>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6" name="TextBox 5">
            <a:extLst>
              <a:ext uri="{FF2B5EF4-FFF2-40B4-BE49-F238E27FC236}">
                <a16:creationId xmlns:a16="http://schemas.microsoft.com/office/drawing/2014/main" id="{1E92755B-34EF-9A77-C12E-0458F7376210}"/>
              </a:ext>
            </a:extLst>
          </p:cNvPr>
          <p:cNvSpPr txBox="1"/>
          <p:nvPr/>
        </p:nvSpPr>
        <p:spPr>
          <a:xfrm>
            <a:off x="6199854" y="1112684"/>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7" name="TextBox 6">
            <a:extLst>
              <a:ext uri="{FF2B5EF4-FFF2-40B4-BE49-F238E27FC236}">
                <a16:creationId xmlns:a16="http://schemas.microsoft.com/office/drawing/2014/main" id="{72925FC3-53D6-9E93-215D-BC23FC882840}"/>
              </a:ext>
            </a:extLst>
          </p:cNvPr>
          <p:cNvSpPr txBox="1"/>
          <p:nvPr/>
        </p:nvSpPr>
        <p:spPr>
          <a:xfrm>
            <a:off x="8881860" y="1108955"/>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2" name="TextBox 11">
            <a:extLst>
              <a:ext uri="{FF2B5EF4-FFF2-40B4-BE49-F238E27FC236}">
                <a16:creationId xmlns:a16="http://schemas.microsoft.com/office/drawing/2014/main" id="{04054254-A89A-BF14-E9F6-BF843CBF5704}"/>
              </a:ext>
            </a:extLst>
          </p:cNvPr>
          <p:cNvSpPr txBox="1"/>
          <p:nvPr/>
        </p:nvSpPr>
        <p:spPr>
          <a:xfrm>
            <a:off x="835540" y="4340684"/>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3" name="TextBox 12">
            <a:extLst>
              <a:ext uri="{FF2B5EF4-FFF2-40B4-BE49-F238E27FC236}">
                <a16:creationId xmlns:a16="http://schemas.microsoft.com/office/drawing/2014/main" id="{B4ED5938-EA95-20FC-AF51-71380089E018}"/>
              </a:ext>
            </a:extLst>
          </p:cNvPr>
          <p:cNvSpPr txBox="1"/>
          <p:nvPr/>
        </p:nvSpPr>
        <p:spPr>
          <a:xfrm>
            <a:off x="3517697" y="4340683"/>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4" name="TextBox 13">
            <a:extLst>
              <a:ext uri="{FF2B5EF4-FFF2-40B4-BE49-F238E27FC236}">
                <a16:creationId xmlns:a16="http://schemas.microsoft.com/office/drawing/2014/main" id="{5A831126-DB7F-3283-66E7-561FA7A0E5EA}"/>
              </a:ext>
            </a:extLst>
          </p:cNvPr>
          <p:cNvSpPr txBox="1"/>
          <p:nvPr/>
        </p:nvSpPr>
        <p:spPr>
          <a:xfrm>
            <a:off x="6199854" y="4340683"/>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5" name="TextBox 14">
            <a:extLst>
              <a:ext uri="{FF2B5EF4-FFF2-40B4-BE49-F238E27FC236}">
                <a16:creationId xmlns:a16="http://schemas.microsoft.com/office/drawing/2014/main" id="{D7D326C5-1966-5BD1-8F29-41516C8D5B88}"/>
              </a:ext>
            </a:extLst>
          </p:cNvPr>
          <p:cNvSpPr txBox="1"/>
          <p:nvPr/>
        </p:nvSpPr>
        <p:spPr>
          <a:xfrm>
            <a:off x="8881860" y="4336954"/>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3654280066"/>
      </p:ext>
    </p:extLst>
  </p:cSld>
  <p:clrMapOvr>
    <a:masterClrMapping/>
  </p:clrMapOvr>
</p:sld>
</file>

<file path=ppt/theme/theme1.xml><?xml version="1.0" encoding="utf-8"?>
<a:theme xmlns:a="http://schemas.openxmlformats.org/drawingml/2006/main" name="Suntarbetsliv">
  <a:themeElements>
    <a:clrScheme name="Suntarbetsliv">
      <a:dk1>
        <a:srgbClr val="000B3C"/>
      </a:dk1>
      <a:lt1>
        <a:srgbClr val="FDEDE5"/>
      </a:lt1>
      <a:dk2>
        <a:srgbClr val="EB5200"/>
      </a:dk2>
      <a:lt2>
        <a:srgbClr val="FFFFFF"/>
      </a:lt2>
      <a:accent1>
        <a:srgbClr val="EB5200"/>
      </a:accent1>
      <a:accent2>
        <a:srgbClr val="000B3C"/>
      </a:accent2>
      <a:accent3>
        <a:srgbClr val="00994F"/>
      </a:accent3>
      <a:accent4>
        <a:srgbClr val="A64DFF"/>
      </a:accent4>
      <a:accent5>
        <a:srgbClr val="E81147"/>
      </a:accent5>
      <a:accent6>
        <a:srgbClr val="FFEF5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Autofit/>
      </a:bodyPr>
      <a:lstStyle>
        <a:defPPr algn="l">
          <a:defRPr sz="1800" b="0" dirty="0" smtClean="0">
            <a:solidFill>
              <a:schemeClr val="tx1"/>
            </a:solidFill>
          </a:defRPr>
        </a:defPPr>
      </a:lstStyle>
    </a:txDef>
  </a:objectDefaults>
  <a:extraClrSchemeLst/>
  <a:extLst>
    <a:ext uri="{05A4C25C-085E-4340-85A3-A5531E510DB2}">
      <thm15:themeFamily xmlns:thm15="http://schemas.microsoft.com/office/thememl/2012/main" name="Suntarbetsliv" id="{24375222-EC74-4094-BB7D-CE80F7286256}" vid="{6CB021FA-C1A6-4C11-89F9-45B2C8144C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8E8B254B3622A4BB17C339290B6D8AA" ma:contentTypeVersion="11" ma:contentTypeDescription="Skapa ett nytt dokument." ma:contentTypeScope="" ma:versionID="d8dd6e0d97038a5a2d9ca15d30d24408">
  <xsd:schema xmlns:xsd="http://www.w3.org/2001/XMLSchema" xmlns:xs="http://www.w3.org/2001/XMLSchema" xmlns:p="http://schemas.microsoft.com/office/2006/metadata/properties" xmlns:ns2="fdd5e5b8-bc37-4c2b-b533-2550f428bb2d" xmlns:ns3="1d7896cf-6322-4ff1-a343-aa839642aae5" targetNamespace="http://schemas.microsoft.com/office/2006/metadata/properties" ma:root="true" ma:fieldsID="9efc694f027f8bbf2a80826820d288b7" ns2:_="" ns3:_="">
    <xsd:import namespace="fdd5e5b8-bc37-4c2b-b533-2550f428bb2d"/>
    <xsd:import namespace="1d7896cf-6322-4ff1-a343-aa839642aa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d5e5b8-bc37-4c2b-b533-2550f428bb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15259a32-73be-4f75-b0c8-8cd46760094e"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d7896cf-6322-4ff1-a343-aa839642aae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f0dd990-47e0-4dbe-8008-25ad2c5e6748}" ma:internalName="TaxCatchAll" ma:showField="CatchAllData" ma:web="1d7896cf-6322-4ff1-a343-aa839642aa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d7896cf-6322-4ff1-a343-aa839642aae5" xsi:nil="true"/>
    <lcf76f155ced4ddcb4097134ff3c332f xmlns="fdd5e5b8-bc37-4c2b-b533-2550f428bb2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14D1D1A-D37B-4121-B3F1-CACBC71970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d5e5b8-bc37-4c2b-b533-2550f428bb2d"/>
    <ds:schemaRef ds:uri="1d7896cf-6322-4ff1-a343-aa839642a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EB742E-FA9B-419F-A24E-E001C76C03D3}">
  <ds:schemaRefs>
    <ds:schemaRef ds:uri="http://schemas.microsoft.com/office/2006/documentManagement/types"/>
    <ds:schemaRef ds:uri="http://purl.org/dc/dcmitype/"/>
    <ds:schemaRef ds:uri="1d7896cf-6322-4ff1-a343-aa839642aae5"/>
    <ds:schemaRef ds:uri="http://purl.org/dc/terms/"/>
    <ds:schemaRef ds:uri="http://purl.org/dc/elements/1.1/"/>
    <ds:schemaRef ds:uri="http://schemas.microsoft.com/office/infopath/2007/PartnerControls"/>
    <ds:schemaRef ds:uri="fdd5e5b8-bc37-4c2b-b533-2550f428bb2d"/>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DECA8D2-41E8-4C62-AFA0-93A1FF3736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Suntarbetsliv</Template>
  <TotalTime>389</TotalTime>
  <Words>33</Words>
  <Application>Microsoft Office PowerPoint</Application>
  <PresentationFormat>Bredbild</PresentationFormat>
  <Paragraphs>9</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Aptos</vt:lpstr>
      <vt:lpstr>Arial</vt:lpstr>
      <vt:lpstr>Calibri</vt:lpstr>
      <vt:lpstr>Suntarbetsliv</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Tobias Beijar</dc:creator>
  <cp:lastModifiedBy>Marcus Larsson</cp:lastModifiedBy>
  <cp:revision>11</cp:revision>
  <dcterms:created xsi:type="dcterms:W3CDTF">2025-11-04T15:22:08Z</dcterms:created>
  <dcterms:modified xsi:type="dcterms:W3CDTF">2025-11-06T07:42:18Z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0x01010028E8B254B3622A4BB17C339290B6D8AA</vt:lpwstr>
  </property>
  <property fmtid="{D5CDD505-2E9C-101B-9397-08002B2CF9AE}" pid="3" name="MediaServiceImageTags">
    <vt:lpwstr/>
  </property>
</Properties>
</file>