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sldIdLst>
    <p:sldId id="258" r:id="rId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B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9E5CE2-0E38-49BF-8F2E-058684D3960F}" v="1" dt="2025-11-06T07:41:39.5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68"/>
  </p:normalViewPr>
  <p:slideViewPr>
    <p:cSldViewPr snapToGrid="0">
      <p:cViewPr varScale="1">
        <p:scale>
          <a:sx n="150" d="100"/>
          <a:sy n="150" d="100"/>
        </p:scale>
        <p:origin x="65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84FF01-BA7D-0445-97BD-AC30F3ECA4D6}" type="datetimeFigureOut">
              <a:rPr lang="en-SE" smtClean="0"/>
              <a:t>11/06/2025</a:t>
            </a:fld>
            <a:endParaRPr lang="en-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6489DB-7136-BB41-B639-6889C9AAE085}" type="slidenum">
              <a:rPr lang="en-SE" smtClean="0"/>
              <a:t>‹#›</a:t>
            </a:fld>
            <a:endParaRPr lang="en-SE"/>
          </a:p>
        </p:txBody>
      </p:sp>
    </p:spTree>
    <p:extLst>
      <p:ext uri="{BB962C8B-B14F-4D97-AF65-F5344CB8AC3E}">
        <p14:creationId xmlns:p14="http://schemas.microsoft.com/office/powerpoint/2010/main" val="4066856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F7734-E1EA-7BC9-9FC1-473A2AEAB3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B2B232-B126-8A17-0001-63B2B52378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CFE756-F2F0-1296-91F0-2FF8334E1229}"/>
              </a:ext>
            </a:extLst>
          </p:cNvPr>
          <p:cNvSpPr>
            <a:spLocks noGrp="1"/>
          </p:cNvSpPr>
          <p:nvPr>
            <p:ph type="body" idx="1"/>
          </p:nvPr>
        </p:nvSpPr>
        <p:spPr/>
        <p:txBody>
          <a:bodyPr/>
          <a:lstStyle/>
          <a:p>
            <a:endParaRPr lang="en-SE" dirty="0"/>
          </a:p>
        </p:txBody>
      </p:sp>
      <p:sp>
        <p:nvSpPr>
          <p:cNvPr id="4" name="Slide Number Placeholder 3">
            <a:extLst>
              <a:ext uri="{FF2B5EF4-FFF2-40B4-BE49-F238E27FC236}">
                <a16:creationId xmlns:a16="http://schemas.microsoft.com/office/drawing/2014/main" id="{0E135328-93F8-B4C3-A900-35BBB2BFEFAE}"/>
              </a:ext>
            </a:extLst>
          </p:cNvPr>
          <p:cNvSpPr>
            <a:spLocks noGrp="1"/>
          </p:cNvSpPr>
          <p:nvPr>
            <p:ph type="sldNum" sz="quarter" idx="5"/>
          </p:nvPr>
        </p:nvSpPr>
        <p:spPr/>
        <p:txBody>
          <a:bodyPr/>
          <a:lstStyle/>
          <a:p>
            <a:fld id="{EF6489DB-7136-BB41-B639-6889C9AAE085}" type="slidenum">
              <a:rPr lang="en-SE" smtClean="0"/>
              <a:t>1</a:t>
            </a:fld>
            <a:endParaRPr lang="en-SE"/>
          </a:p>
        </p:txBody>
      </p:sp>
    </p:spTree>
    <p:extLst>
      <p:ext uri="{BB962C8B-B14F-4D97-AF65-F5344CB8AC3E}">
        <p14:creationId xmlns:p14="http://schemas.microsoft.com/office/powerpoint/2010/main" val="35640697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hyperlink" Target="mailto:fraga@suntarbetsliv.se"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SA_startbild hej">
    <p:bg>
      <p:bgPr>
        <a:solidFill>
          <a:schemeClr val="bg1"/>
        </a:solidFill>
        <a:effectLst/>
      </p:bgPr>
    </p:bg>
    <p:spTree>
      <p:nvGrpSpPr>
        <p:cNvPr id="1" name=""/>
        <p:cNvGrpSpPr/>
        <p:nvPr/>
      </p:nvGrpSpPr>
      <p:grpSpPr>
        <a:xfrm>
          <a:off x="0" y="0"/>
          <a:ext cx="0" cy="0"/>
          <a:chOff x="0" y="0"/>
          <a:chExt cx="0" cy="0"/>
        </a:xfrm>
      </p:grpSpPr>
      <p:pic>
        <p:nvPicPr>
          <p:cNvPr id="7" name="Bildobjekt 6" descr="Hej.">
            <a:extLst>
              <a:ext uri="{FF2B5EF4-FFF2-40B4-BE49-F238E27FC236}">
                <a16:creationId xmlns:a16="http://schemas.microsoft.com/office/drawing/2014/main" id="{4C50B3E2-49F6-FFEB-6168-81A96BDD61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03712" y="1340768"/>
            <a:ext cx="5519616" cy="3863732"/>
          </a:xfrm>
          <a:prstGeom prst="rect">
            <a:avLst/>
          </a:prstGeom>
        </p:spPr>
      </p:pic>
    </p:spTree>
    <p:extLst>
      <p:ext uri="{BB962C8B-B14F-4D97-AF65-F5344CB8AC3E}">
        <p14:creationId xmlns:p14="http://schemas.microsoft.com/office/powerpoint/2010/main" val="5215228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SA­_två innehållsdelar orange">
    <p:bg>
      <p:bgPr>
        <a:solidFill>
          <a:schemeClr val="bg1"/>
        </a:solidFill>
        <a:effectLst/>
      </p:bgPr>
    </p:bg>
    <p:spTree>
      <p:nvGrpSpPr>
        <p:cNvPr id="1" name=""/>
        <p:cNvGrpSpPr/>
        <p:nvPr/>
      </p:nvGrpSpPr>
      <p:grpSpPr>
        <a:xfrm>
          <a:off x="0" y="0"/>
          <a:ext cx="0" cy="0"/>
          <a:chOff x="0" y="0"/>
          <a:chExt cx="0" cy="0"/>
        </a:xfrm>
      </p:grpSpPr>
      <p:sp>
        <p:nvSpPr>
          <p:cNvPr id="5" name="Platshållare för text 3">
            <a:extLst>
              <a:ext uri="{FF2B5EF4-FFF2-40B4-BE49-F238E27FC236}">
                <a16:creationId xmlns:a16="http://schemas.microsoft.com/office/drawing/2014/main" id="{F53C4694-05BF-BEF7-8596-D91EFD8FC86B}"/>
              </a:ext>
            </a:extLst>
          </p:cNvPr>
          <p:cNvSpPr>
            <a:spLocks noGrp="1"/>
          </p:cNvSpPr>
          <p:nvPr>
            <p:ph type="body" sz="quarter" idx="14" hasCustomPrompt="1"/>
          </p:nvPr>
        </p:nvSpPr>
        <p:spPr>
          <a:xfrm>
            <a:off x="368311" y="144000"/>
            <a:ext cx="11488326"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8310" y="476672"/>
            <a:ext cx="11488327" cy="720080"/>
          </a:xfrm>
        </p:spPr>
        <p:txBody>
          <a:bodyPr/>
          <a:lstStyle>
            <a:lvl1pPr>
              <a:defRPr>
                <a:solidFill>
                  <a:schemeClr val="tx2"/>
                </a:solidFill>
              </a:defRPr>
            </a:lvl1pPr>
          </a:lstStyle>
          <a:p>
            <a:r>
              <a:rPr lang="sv-SE" dirty="0"/>
              <a:t>Rubrik</a:t>
            </a:r>
          </a:p>
        </p:txBody>
      </p:sp>
      <p:sp>
        <p:nvSpPr>
          <p:cNvPr id="3" name="Platshållare för innehåll 2"/>
          <p:cNvSpPr>
            <a:spLocks noGrp="1"/>
          </p:cNvSpPr>
          <p:nvPr>
            <p:ph sz="half" idx="1"/>
          </p:nvPr>
        </p:nvSpPr>
        <p:spPr>
          <a:xfrm>
            <a:off x="105544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19760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450266791"/>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SA­_två innehållsdelar blå">
    <p:bg>
      <p:bgPr>
        <a:solidFill>
          <a:srgbClr val="EBECF0"/>
        </a:solidFill>
        <a:effectLst/>
      </p:bgPr>
    </p:bg>
    <p:spTree>
      <p:nvGrpSpPr>
        <p:cNvPr id="1" name=""/>
        <p:cNvGrpSpPr/>
        <p:nvPr/>
      </p:nvGrpSpPr>
      <p:grpSpPr>
        <a:xfrm>
          <a:off x="0" y="0"/>
          <a:ext cx="0" cy="0"/>
          <a:chOff x="0" y="0"/>
          <a:chExt cx="0" cy="0"/>
        </a:xfrm>
      </p:grpSpPr>
      <p:sp>
        <p:nvSpPr>
          <p:cNvPr id="5" name="Platshållare för text 3">
            <a:extLst>
              <a:ext uri="{FF2B5EF4-FFF2-40B4-BE49-F238E27FC236}">
                <a16:creationId xmlns:a16="http://schemas.microsoft.com/office/drawing/2014/main" id="{F53C4694-05BF-BEF7-8596-D91EFD8FC86B}"/>
              </a:ext>
            </a:extLst>
          </p:cNvPr>
          <p:cNvSpPr>
            <a:spLocks noGrp="1"/>
          </p:cNvSpPr>
          <p:nvPr>
            <p:ph type="body" sz="quarter" idx="14" hasCustomPrompt="1"/>
          </p:nvPr>
        </p:nvSpPr>
        <p:spPr>
          <a:xfrm>
            <a:off x="368311" y="144000"/>
            <a:ext cx="11488326" cy="330746"/>
          </a:xfrm>
        </p:spPr>
        <p:txBody>
          <a:bodyPr/>
          <a:lstStyle>
            <a:lvl1pPr marL="0" indent="0">
              <a:buNone/>
              <a:defRPr sz="1800"/>
            </a:lvl1pPr>
          </a:lstStyle>
          <a:p>
            <a:pPr lvl="0"/>
            <a:r>
              <a:rPr lang="sv-SE" dirty="0"/>
              <a:t>Skriv avsnittsrubrik</a:t>
            </a:r>
          </a:p>
        </p:txBody>
      </p:sp>
      <p:sp>
        <p:nvSpPr>
          <p:cNvPr id="2" name="Rubrik 1"/>
          <p:cNvSpPr>
            <a:spLocks noGrp="1"/>
          </p:cNvSpPr>
          <p:nvPr>
            <p:ph type="title" hasCustomPrompt="1"/>
          </p:nvPr>
        </p:nvSpPr>
        <p:spPr>
          <a:xfrm>
            <a:off x="368310" y="476672"/>
            <a:ext cx="11488327" cy="720080"/>
          </a:xfrm>
        </p:spPr>
        <p:txBody>
          <a:bodyPr/>
          <a:lstStyle>
            <a:lvl1pPr>
              <a:defRPr>
                <a:solidFill>
                  <a:schemeClr val="tx2"/>
                </a:solidFill>
              </a:defRPr>
            </a:lvl1pPr>
          </a:lstStyle>
          <a:p>
            <a:r>
              <a:rPr lang="sv-SE" dirty="0"/>
              <a:t>Skriv rubrik</a:t>
            </a:r>
          </a:p>
        </p:txBody>
      </p:sp>
      <p:sp>
        <p:nvSpPr>
          <p:cNvPr id="3" name="Platshållare för innehåll 2"/>
          <p:cNvSpPr>
            <a:spLocks noGrp="1"/>
          </p:cNvSpPr>
          <p:nvPr>
            <p:ph sz="half" idx="1"/>
          </p:nvPr>
        </p:nvSpPr>
        <p:spPr>
          <a:xfrm>
            <a:off x="105544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19760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751786107"/>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ext och foto">
    <p:bg>
      <p:bgPr>
        <a:solidFill>
          <a:srgbClr val="FFFFFF"/>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8867"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200"/>
            <a:ext cx="504056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bild 4">
            <a:extLst>
              <a:ext uri="{FF2B5EF4-FFF2-40B4-BE49-F238E27FC236}">
                <a16:creationId xmlns:a16="http://schemas.microsoft.com/office/drawing/2014/main" id="{B2FF1F74-7809-F343-9A32-1329581A4E01}"/>
              </a:ext>
            </a:extLst>
          </p:cNvPr>
          <p:cNvSpPr>
            <a:spLocks noGrp="1"/>
          </p:cNvSpPr>
          <p:nvPr>
            <p:ph type="pic" sz="quarter" idx="16" hasCustomPrompt="1"/>
          </p:nvPr>
        </p:nvSpPr>
        <p:spPr>
          <a:xfrm>
            <a:off x="6354173" y="1483200"/>
            <a:ext cx="5500800" cy="3096344"/>
          </a:xfrm>
          <a:custGeom>
            <a:avLst/>
            <a:gdLst>
              <a:gd name="connsiteX0" fmla="*/ 428256 w 5616623"/>
              <a:gd name="connsiteY0" fmla="*/ 0 h 3312368"/>
              <a:gd name="connsiteX1" fmla="*/ 5188367 w 5616623"/>
              <a:gd name="connsiteY1" fmla="*/ 0 h 3312368"/>
              <a:gd name="connsiteX2" fmla="*/ 5616623 w 5616623"/>
              <a:gd name="connsiteY2" fmla="*/ 428256 h 3312368"/>
              <a:gd name="connsiteX3" fmla="*/ 5616623 w 5616623"/>
              <a:gd name="connsiteY3" fmla="*/ 2884112 h 3312368"/>
              <a:gd name="connsiteX4" fmla="*/ 5188367 w 5616623"/>
              <a:gd name="connsiteY4" fmla="*/ 3312368 h 3312368"/>
              <a:gd name="connsiteX5" fmla="*/ 428256 w 5616623"/>
              <a:gd name="connsiteY5" fmla="*/ 3312368 h 3312368"/>
              <a:gd name="connsiteX6" fmla="*/ 0 w 5616623"/>
              <a:gd name="connsiteY6" fmla="*/ 2884112 h 3312368"/>
              <a:gd name="connsiteX7" fmla="*/ 0 w 5616623"/>
              <a:gd name="connsiteY7" fmla="*/ 428256 h 3312368"/>
              <a:gd name="connsiteX8" fmla="*/ 428256 w 5616623"/>
              <a:gd name="connsiteY8" fmla="*/ 0 h 331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16623" h="3312368">
                <a:moveTo>
                  <a:pt x="428256" y="0"/>
                </a:moveTo>
                <a:lnTo>
                  <a:pt x="5188367" y="0"/>
                </a:lnTo>
                <a:cubicBezTo>
                  <a:pt x="5424886" y="0"/>
                  <a:pt x="5616623" y="191737"/>
                  <a:pt x="5616623" y="428256"/>
                </a:cubicBezTo>
                <a:lnTo>
                  <a:pt x="5616623" y="2884112"/>
                </a:lnTo>
                <a:cubicBezTo>
                  <a:pt x="5616623" y="3120631"/>
                  <a:pt x="5424886" y="3312368"/>
                  <a:pt x="5188367" y="3312368"/>
                </a:cubicBezTo>
                <a:lnTo>
                  <a:pt x="428256" y="3312368"/>
                </a:lnTo>
                <a:cubicBezTo>
                  <a:pt x="191737" y="3312368"/>
                  <a:pt x="0" y="3120631"/>
                  <a:pt x="0" y="2884112"/>
                </a:cubicBezTo>
                <a:lnTo>
                  <a:pt x="0" y="428256"/>
                </a:lnTo>
                <a:cubicBezTo>
                  <a:pt x="0" y="191737"/>
                  <a:pt x="191737" y="0"/>
                  <a:pt x="428256" y="0"/>
                </a:cubicBezTo>
                <a:close/>
              </a:path>
            </a:pathLst>
          </a:custGeom>
          <a:noFill/>
        </p:spPr>
        <p:txBody>
          <a:bodyPr wrap="square" anchor="t" anchorCtr="0">
            <a:noAutofit/>
          </a:bodyPr>
          <a:lstStyle>
            <a:lvl1pPr marL="0" indent="0" algn="ctr">
              <a:buNone/>
              <a:defRPr sz="1800">
                <a:solidFill>
                  <a:schemeClr val="accent3"/>
                </a:solidFill>
              </a:defRPr>
            </a:lvl1pPr>
          </a:lstStyle>
          <a:p>
            <a:r>
              <a:rPr lang="sv-SE" dirty="0"/>
              <a:t>Infoga foto här</a:t>
            </a:r>
          </a:p>
        </p:txBody>
      </p:sp>
    </p:spTree>
    <p:extLst>
      <p:ext uri="{BB962C8B-B14F-4D97-AF65-F5344CB8AC3E}">
        <p14:creationId xmlns:p14="http://schemas.microsoft.com/office/powerpoint/2010/main" val="7204807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ext och illustration">
    <p:bg>
      <p:bgPr>
        <a:solidFill>
          <a:srgbClr val="FFFFFF"/>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200"/>
            <a:ext cx="504056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bild 6">
            <a:extLst>
              <a:ext uri="{FF2B5EF4-FFF2-40B4-BE49-F238E27FC236}">
                <a16:creationId xmlns:a16="http://schemas.microsoft.com/office/drawing/2014/main" id="{DCC91CBF-10CA-2BDB-BA3A-2073A7836B38}"/>
              </a:ext>
            </a:extLst>
          </p:cNvPr>
          <p:cNvSpPr>
            <a:spLocks noGrp="1"/>
          </p:cNvSpPr>
          <p:nvPr>
            <p:ph type="pic" sz="quarter" idx="16" hasCustomPrompt="1"/>
          </p:nvPr>
        </p:nvSpPr>
        <p:spPr>
          <a:xfrm>
            <a:off x="6792000" y="1458000"/>
            <a:ext cx="5400000" cy="5400000"/>
          </a:xfrm>
          <a:noFill/>
        </p:spPr>
        <p:txBody>
          <a:bodyPr anchor="b" anchorCtr="0"/>
          <a:lstStyle>
            <a:lvl1pPr marL="0" indent="0" algn="r">
              <a:buNone/>
              <a:defRPr sz="1800">
                <a:solidFill>
                  <a:schemeClr val="accent3"/>
                </a:solidFill>
              </a:defRPr>
            </a:lvl1pPr>
          </a:lstStyle>
          <a:p>
            <a:r>
              <a:rPr lang="sv-SE" dirty="0"/>
              <a:t>Infoga </a:t>
            </a:r>
            <a:r>
              <a:rPr lang="sv-SE"/>
              <a:t>illustration från Mediaflow som är utfallande åt höger och neråt.</a:t>
            </a:r>
            <a:endParaRPr lang="sv-SE" dirty="0"/>
          </a:p>
        </p:txBody>
      </p:sp>
    </p:spTree>
    <p:extLst>
      <p:ext uri="{BB962C8B-B14F-4D97-AF65-F5344CB8AC3E}">
        <p14:creationId xmlns:p14="http://schemas.microsoft.com/office/powerpoint/2010/main" val="3937175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t">
    <p:bg>
      <p:bgPr>
        <a:solidFill>
          <a:srgbClr val="FFFFFF"/>
        </a:solidFill>
        <a:effectLst/>
      </p:bgPr>
    </p:bg>
    <p:spTree>
      <p:nvGrpSpPr>
        <p:cNvPr id="1" name=""/>
        <p:cNvGrpSpPr/>
        <p:nvPr/>
      </p:nvGrpSpPr>
      <p:grpSpPr>
        <a:xfrm>
          <a:off x="0" y="0"/>
          <a:ext cx="0" cy="0"/>
          <a:chOff x="0" y="0"/>
          <a:chExt cx="0" cy="0"/>
        </a:xfrm>
      </p:grpSpPr>
      <p:sp>
        <p:nvSpPr>
          <p:cNvPr id="6" name="Platshållare för text 5">
            <a:extLst>
              <a:ext uri="{FF2B5EF4-FFF2-40B4-BE49-F238E27FC236}">
                <a16:creationId xmlns:a16="http://schemas.microsoft.com/office/drawing/2014/main" id="{4826F7CE-5493-96FE-853B-6D64675DAA7D}"/>
              </a:ext>
            </a:extLst>
          </p:cNvPr>
          <p:cNvSpPr>
            <a:spLocks noGrp="1"/>
          </p:cNvSpPr>
          <p:nvPr>
            <p:ph type="body" sz="quarter" idx="16" hasCustomPrompt="1"/>
          </p:nvPr>
        </p:nvSpPr>
        <p:spPr>
          <a:xfrm>
            <a:off x="1775520" y="1700809"/>
            <a:ext cx="5616624" cy="3168352"/>
          </a:xfrm>
        </p:spPr>
        <p:txBody>
          <a:bodyPr/>
          <a:lstStyle>
            <a:lvl1pPr marL="0" indent="0">
              <a:buNone/>
              <a:defRPr sz="3200" b="1"/>
            </a:lvl1pPr>
          </a:lstStyle>
          <a:p>
            <a:pPr lvl="0"/>
            <a:r>
              <a:rPr lang="sv-SE" dirty="0"/>
              <a:t>Skriv ett citat här</a:t>
            </a:r>
          </a:p>
        </p:txBody>
      </p:sp>
      <p:sp>
        <p:nvSpPr>
          <p:cNvPr id="7" name="Platshållare för text 5">
            <a:extLst>
              <a:ext uri="{FF2B5EF4-FFF2-40B4-BE49-F238E27FC236}">
                <a16:creationId xmlns:a16="http://schemas.microsoft.com/office/drawing/2014/main" id="{3152AF7A-9588-3FB6-F892-E8A55B4A6C60}"/>
              </a:ext>
            </a:extLst>
          </p:cNvPr>
          <p:cNvSpPr>
            <a:spLocks noGrp="1"/>
          </p:cNvSpPr>
          <p:nvPr>
            <p:ph type="body" sz="quarter" idx="17" hasCustomPrompt="1"/>
          </p:nvPr>
        </p:nvSpPr>
        <p:spPr>
          <a:xfrm>
            <a:off x="7968208" y="3933056"/>
            <a:ext cx="3169138" cy="936106"/>
          </a:xfrm>
        </p:spPr>
        <p:txBody>
          <a:bodyPr anchor="ctr" anchorCtr="0"/>
          <a:lstStyle>
            <a:lvl1pPr marL="0" indent="0" algn="ctr">
              <a:buNone/>
              <a:defRPr sz="2000" b="0"/>
            </a:lvl1pPr>
          </a:lstStyle>
          <a:p>
            <a:pPr lvl="0"/>
            <a:r>
              <a:rPr lang="sv-SE"/>
              <a:t>Skriv namn </a:t>
            </a:r>
            <a:r>
              <a:rPr lang="sv-SE" dirty="0"/>
              <a:t>här</a:t>
            </a:r>
          </a:p>
        </p:txBody>
      </p:sp>
      <p:pic>
        <p:nvPicPr>
          <p:cNvPr id="9" name="Bild 8">
            <a:extLst>
              <a:ext uri="{FF2B5EF4-FFF2-40B4-BE49-F238E27FC236}">
                <a16:creationId xmlns:a16="http://schemas.microsoft.com/office/drawing/2014/main" id="{BA541F5F-E721-AE93-4E0C-047E51318269}"/>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4654" y="980728"/>
            <a:ext cx="815459" cy="931953"/>
          </a:xfrm>
          <a:prstGeom prst="rect">
            <a:avLst/>
          </a:prstGeom>
        </p:spPr>
      </p:pic>
      <p:sp>
        <p:nvSpPr>
          <p:cNvPr id="8" name="Platshållare för bild 7">
            <a:extLst>
              <a:ext uri="{FF2B5EF4-FFF2-40B4-BE49-F238E27FC236}">
                <a16:creationId xmlns:a16="http://schemas.microsoft.com/office/drawing/2014/main" id="{CAF20DD0-AC67-AF4C-66C1-15FA105FE086}"/>
              </a:ext>
              <a:ext uri="{C183D7F6-B498-43B3-948B-1728B52AA6E4}">
                <adec:decorative xmlns:adec="http://schemas.microsoft.com/office/drawing/2017/decorative" val="1"/>
              </a:ext>
            </a:extLst>
          </p:cNvPr>
          <p:cNvSpPr>
            <a:spLocks noGrp="1"/>
          </p:cNvSpPr>
          <p:nvPr>
            <p:ph type="pic" sz="quarter" idx="18" hasCustomPrompt="1"/>
          </p:nvPr>
        </p:nvSpPr>
        <p:spPr>
          <a:xfrm>
            <a:off x="8328248" y="1412776"/>
            <a:ext cx="2448272" cy="2448272"/>
          </a:xfrm>
          <a:custGeom>
            <a:avLst/>
            <a:gdLst>
              <a:gd name="connsiteX0" fmla="*/ 1224136 w 2448272"/>
              <a:gd name="connsiteY0" fmla="*/ 0 h 2448272"/>
              <a:gd name="connsiteX1" fmla="*/ 2448272 w 2448272"/>
              <a:gd name="connsiteY1" fmla="*/ 1224136 h 2448272"/>
              <a:gd name="connsiteX2" fmla="*/ 1224136 w 2448272"/>
              <a:gd name="connsiteY2" fmla="*/ 2448272 h 2448272"/>
              <a:gd name="connsiteX3" fmla="*/ 0 w 2448272"/>
              <a:gd name="connsiteY3" fmla="*/ 1224136 h 2448272"/>
              <a:gd name="connsiteX4" fmla="*/ 1224136 w 2448272"/>
              <a:gd name="connsiteY4" fmla="*/ 0 h 2448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48272" h="2448272">
                <a:moveTo>
                  <a:pt x="1224136" y="0"/>
                </a:moveTo>
                <a:cubicBezTo>
                  <a:pt x="1900208" y="0"/>
                  <a:pt x="2448272" y="548064"/>
                  <a:pt x="2448272" y="1224136"/>
                </a:cubicBezTo>
                <a:cubicBezTo>
                  <a:pt x="2448272" y="1900208"/>
                  <a:pt x="1900208" y="2448272"/>
                  <a:pt x="1224136" y="2448272"/>
                </a:cubicBezTo>
                <a:cubicBezTo>
                  <a:pt x="548064" y="2448272"/>
                  <a:pt x="0" y="1900208"/>
                  <a:pt x="0" y="1224136"/>
                </a:cubicBezTo>
                <a:cubicBezTo>
                  <a:pt x="0" y="548064"/>
                  <a:pt x="548064" y="0"/>
                  <a:pt x="1224136" y="0"/>
                </a:cubicBezTo>
                <a:close/>
              </a:path>
            </a:pathLst>
          </a:custGeom>
        </p:spPr>
        <p:txBody>
          <a:bodyPr wrap="square">
            <a:noAutofit/>
          </a:bodyPr>
          <a:lstStyle>
            <a:lvl1pPr marL="0" indent="0" algn="ctr">
              <a:buNone/>
              <a:defRPr sz="1800">
                <a:solidFill>
                  <a:schemeClr val="tx1"/>
                </a:solidFill>
              </a:defRPr>
            </a:lvl1pPr>
          </a:lstStyle>
          <a:p>
            <a:r>
              <a:rPr lang="sv-SE" dirty="0"/>
              <a:t>Infoga porträttbild</a:t>
            </a:r>
          </a:p>
        </p:txBody>
      </p:sp>
      <p:sp>
        <p:nvSpPr>
          <p:cNvPr id="11" name="Platshållare för text 10">
            <a:extLst>
              <a:ext uri="{FF2B5EF4-FFF2-40B4-BE49-F238E27FC236}">
                <a16:creationId xmlns:a16="http://schemas.microsoft.com/office/drawing/2014/main" id="{5E604630-609D-1893-8CE3-DFBE9ECEBFD3}"/>
              </a:ext>
            </a:extLst>
          </p:cNvPr>
          <p:cNvSpPr>
            <a:spLocks noGrp="1"/>
          </p:cNvSpPr>
          <p:nvPr>
            <p:ph type="body" sz="quarter" idx="19" hasCustomPrompt="1"/>
          </p:nvPr>
        </p:nvSpPr>
        <p:spPr>
          <a:xfrm>
            <a:off x="4511675" y="5300663"/>
            <a:ext cx="6626225" cy="360362"/>
          </a:xfrm>
        </p:spPr>
        <p:txBody>
          <a:bodyPr/>
          <a:lstStyle>
            <a:lvl1pPr marL="0" indent="0" algn="r">
              <a:buNone/>
              <a:defRPr sz="1600"/>
            </a:lvl1pPr>
            <a:lvl2pPr marL="180975" indent="0">
              <a:buNone/>
              <a:defRPr/>
            </a:lvl2pPr>
          </a:lstStyle>
          <a:p>
            <a:pPr lvl="0"/>
            <a:r>
              <a:rPr lang="sv-SE" dirty="0"/>
              <a:t>Skriv </a:t>
            </a:r>
            <a:r>
              <a:rPr lang="sv-SE" dirty="0" err="1"/>
              <a:t>ev</a:t>
            </a:r>
            <a:r>
              <a:rPr lang="sv-SE" dirty="0"/>
              <a:t> källa/länk här</a:t>
            </a:r>
          </a:p>
        </p:txBody>
      </p:sp>
    </p:spTree>
    <p:extLst>
      <p:ext uri="{BB962C8B-B14F-4D97-AF65-F5344CB8AC3E}">
        <p14:creationId xmlns:p14="http://schemas.microsoft.com/office/powerpoint/2010/main" val="33437296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Avsnitt delagenda orange">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54801" y="1916832"/>
            <a:ext cx="10585816" cy="720080"/>
          </a:xfrm>
        </p:spPr>
        <p:txBody>
          <a:bodyPr/>
          <a:lstStyle>
            <a:lvl1pPr>
              <a:defRPr sz="4400">
                <a:solidFill>
                  <a:schemeClr val="bg1"/>
                </a:solidFill>
              </a:defRPr>
            </a:lvl1pPr>
          </a:lstStyle>
          <a:p>
            <a:r>
              <a:rPr lang="sv-SE" dirty="0"/>
              <a:t>Avsnittsrubrik</a:t>
            </a:r>
          </a:p>
        </p:txBody>
      </p:sp>
      <p:sp>
        <p:nvSpPr>
          <p:cNvPr id="5" name="Platshållare för text 4">
            <a:extLst>
              <a:ext uri="{FF2B5EF4-FFF2-40B4-BE49-F238E27FC236}">
                <a16:creationId xmlns:a16="http://schemas.microsoft.com/office/drawing/2014/main" id="{C7CA9D54-068B-CEE5-F93B-6F28B33B7DF5}"/>
              </a:ext>
            </a:extLst>
          </p:cNvPr>
          <p:cNvSpPr>
            <a:spLocks noGrp="1"/>
          </p:cNvSpPr>
          <p:nvPr>
            <p:ph type="body" sz="quarter" idx="10" hasCustomPrompt="1"/>
          </p:nvPr>
        </p:nvSpPr>
        <p:spPr>
          <a:xfrm>
            <a:off x="1054800" y="2852738"/>
            <a:ext cx="5727700" cy="3024187"/>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sv-SE" dirty="0"/>
              <a:t>Underrubrik</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text 3">
            <a:extLst>
              <a:ext uri="{FF2B5EF4-FFF2-40B4-BE49-F238E27FC236}">
                <a16:creationId xmlns:a16="http://schemas.microsoft.com/office/drawing/2014/main" id="{56A88D68-9816-AB1C-13E9-C787B977D4E2}"/>
              </a:ext>
              <a:ext uri="{C183D7F6-B498-43B3-948B-1728B52AA6E4}">
                <adec:decorative xmlns:adec="http://schemas.microsoft.com/office/drawing/2017/decorative" val="1"/>
              </a:ext>
            </a:extLst>
          </p:cNvPr>
          <p:cNvSpPr>
            <a:spLocks noGrp="1"/>
          </p:cNvSpPr>
          <p:nvPr>
            <p:ph type="body" sz="quarter" idx="11"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546016051"/>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Avsnitt delagenda blå">
    <p:bg>
      <p:bgRef idx="1001">
        <a:schemeClr val="bg1"/>
      </p:bgRef>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54801" y="1916832"/>
            <a:ext cx="10585816" cy="720080"/>
          </a:xfrm>
        </p:spPr>
        <p:txBody>
          <a:bodyPr/>
          <a:lstStyle>
            <a:lvl1pPr>
              <a:defRPr sz="4400">
                <a:solidFill>
                  <a:schemeClr val="bg2"/>
                </a:solidFill>
              </a:defRPr>
            </a:lvl1pPr>
          </a:lstStyle>
          <a:p>
            <a:r>
              <a:rPr lang="sv-SE" dirty="0"/>
              <a:t>Avsnittsrubrik</a:t>
            </a:r>
          </a:p>
        </p:txBody>
      </p:sp>
      <p:sp>
        <p:nvSpPr>
          <p:cNvPr id="5" name="Platshållare för text 4">
            <a:extLst>
              <a:ext uri="{FF2B5EF4-FFF2-40B4-BE49-F238E27FC236}">
                <a16:creationId xmlns:a16="http://schemas.microsoft.com/office/drawing/2014/main" id="{C7CA9D54-068B-CEE5-F93B-6F28B33B7DF5}"/>
              </a:ext>
            </a:extLst>
          </p:cNvPr>
          <p:cNvSpPr>
            <a:spLocks noGrp="1"/>
          </p:cNvSpPr>
          <p:nvPr>
            <p:ph type="body" sz="quarter" idx="10" hasCustomPrompt="1"/>
          </p:nvPr>
        </p:nvSpPr>
        <p:spPr>
          <a:xfrm>
            <a:off x="1054800" y="2852738"/>
            <a:ext cx="5727700" cy="3024187"/>
          </a:xfrm>
        </p:spPr>
        <p:txBody>
          <a:bodyPr/>
          <a:lstStyle>
            <a:lvl1pPr>
              <a:defRPr>
                <a:solidFill>
                  <a:srgbClr val="FEF6F2"/>
                </a:solidFill>
              </a:defRPr>
            </a:lvl1pPr>
            <a:lvl2pPr>
              <a:defRPr>
                <a:solidFill>
                  <a:srgbClr val="FEF6F2"/>
                </a:solidFill>
              </a:defRPr>
            </a:lvl2pPr>
            <a:lvl3pPr>
              <a:defRPr>
                <a:solidFill>
                  <a:srgbClr val="FEF6F2"/>
                </a:solidFill>
              </a:defRPr>
            </a:lvl3pPr>
            <a:lvl4pPr>
              <a:defRPr>
                <a:solidFill>
                  <a:srgbClr val="FEF6F2"/>
                </a:solidFill>
              </a:defRPr>
            </a:lvl4pPr>
            <a:lvl5pPr>
              <a:defRPr>
                <a:solidFill>
                  <a:srgbClr val="FEF6F2"/>
                </a:solidFill>
              </a:defRPr>
            </a:lvl5pPr>
          </a:lstStyle>
          <a:p>
            <a:pPr lvl="0"/>
            <a:r>
              <a:rPr lang="sv-SE" dirty="0"/>
              <a:t>Underrubrik</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2589387974"/>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Avsnitt delagenda ljusorange">
    <p:bg>
      <p:bgPr>
        <a:solidFill>
          <a:srgbClr val="F7BA99"/>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054801" y="1916832"/>
            <a:ext cx="10585816" cy="720080"/>
          </a:xfrm>
        </p:spPr>
        <p:txBody>
          <a:bodyPr/>
          <a:lstStyle>
            <a:lvl1pPr>
              <a:defRPr sz="4400">
                <a:solidFill>
                  <a:schemeClr val="tx2"/>
                </a:solidFill>
              </a:defRPr>
            </a:lvl1pPr>
          </a:lstStyle>
          <a:p>
            <a:r>
              <a:rPr lang="sv-SE" dirty="0"/>
              <a:t>Avsnittsrubrik</a:t>
            </a:r>
          </a:p>
        </p:txBody>
      </p:sp>
      <p:sp>
        <p:nvSpPr>
          <p:cNvPr id="5" name="Platshållare för text 4">
            <a:extLst>
              <a:ext uri="{FF2B5EF4-FFF2-40B4-BE49-F238E27FC236}">
                <a16:creationId xmlns:a16="http://schemas.microsoft.com/office/drawing/2014/main" id="{C7CA9D54-068B-CEE5-F93B-6F28B33B7DF5}"/>
              </a:ext>
            </a:extLst>
          </p:cNvPr>
          <p:cNvSpPr>
            <a:spLocks noGrp="1"/>
          </p:cNvSpPr>
          <p:nvPr>
            <p:ph type="body" sz="quarter" idx="10" hasCustomPrompt="1"/>
          </p:nvPr>
        </p:nvSpPr>
        <p:spPr>
          <a:xfrm>
            <a:off x="1054800" y="2852738"/>
            <a:ext cx="5727700" cy="3024187"/>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dirty="0"/>
              <a:t>Underrubrik</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29766931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Video/Tom">
    <p:bg>
      <p:bgPr>
        <a:solidFill>
          <a:srgbClr val="000000"/>
        </a:solidFill>
        <a:effectLst/>
      </p:bgPr>
    </p:bg>
    <p:spTree>
      <p:nvGrpSpPr>
        <p:cNvPr id="1" name=""/>
        <p:cNvGrpSpPr/>
        <p:nvPr/>
      </p:nvGrpSpPr>
      <p:grpSpPr>
        <a:xfrm>
          <a:off x="0" y="0"/>
          <a:ext cx="0" cy="0"/>
          <a:chOff x="0" y="0"/>
          <a:chExt cx="0" cy="0"/>
        </a:xfrm>
      </p:grpSpPr>
      <p:sp>
        <p:nvSpPr>
          <p:cNvPr id="3" name="Platshållare för media 2">
            <a:extLst>
              <a:ext uri="{FF2B5EF4-FFF2-40B4-BE49-F238E27FC236}">
                <a16:creationId xmlns:a16="http://schemas.microsoft.com/office/drawing/2014/main" id="{ACC71C16-9A0D-16E7-D2EE-14C168270DE3}"/>
              </a:ext>
            </a:extLst>
          </p:cNvPr>
          <p:cNvSpPr>
            <a:spLocks noGrp="1"/>
          </p:cNvSpPr>
          <p:nvPr>
            <p:ph type="media" sz="quarter" idx="10" hasCustomPrompt="1"/>
          </p:nvPr>
        </p:nvSpPr>
        <p:spPr>
          <a:xfrm>
            <a:off x="0" y="0"/>
            <a:ext cx="12192000" cy="6858000"/>
          </a:xfrm>
          <a:noFill/>
        </p:spPr>
        <p:txBody>
          <a:bodyPr anchor="t" anchorCtr="1"/>
          <a:lstStyle>
            <a:lvl1pPr marL="0" indent="0">
              <a:buNone/>
              <a:defRPr sz="2000">
                <a:solidFill>
                  <a:schemeClr val="bg2"/>
                </a:solidFill>
              </a:defRPr>
            </a:lvl1pPr>
          </a:lstStyle>
          <a:p>
            <a:r>
              <a:rPr lang="sv-SE" dirty="0"/>
              <a:t>Infoga video från dator genom att klicka på ikonen. </a:t>
            </a:r>
            <a:br>
              <a:rPr lang="sv-SE" dirty="0"/>
            </a:br>
            <a:r>
              <a:rPr lang="sv-SE" dirty="0"/>
              <a:t>För </a:t>
            </a:r>
            <a:r>
              <a:rPr lang="sv-SE" dirty="0" err="1"/>
              <a:t>streamad</a:t>
            </a:r>
            <a:r>
              <a:rPr lang="sv-SE" dirty="0"/>
              <a:t> video från t.ex. YouTube – välj Infoga/Media/Video/Online-video</a:t>
            </a:r>
          </a:p>
        </p:txBody>
      </p:sp>
    </p:spTree>
    <p:extLst>
      <p:ext uri="{BB962C8B-B14F-4D97-AF65-F5344CB8AC3E}">
        <p14:creationId xmlns:p14="http://schemas.microsoft.com/office/powerpoint/2010/main" val="2135233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1_utfallande bild">
    <p:spTree>
      <p:nvGrpSpPr>
        <p:cNvPr id="1" name=""/>
        <p:cNvGrpSpPr/>
        <p:nvPr/>
      </p:nvGrpSpPr>
      <p:grpSpPr>
        <a:xfrm>
          <a:off x="0" y="0"/>
          <a:ext cx="0" cy="0"/>
          <a:chOff x="0" y="0"/>
          <a:chExt cx="0" cy="0"/>
        </a:xfrm>
      </p:grpSpPr>
      <p:sp>
        <p:nvSpPr>
          <p:cNvPr id="7" name="Platshållare för bild 6">
            <a:extLst>
              <a:ext uri="{FF2B5EF4-FFF2-40B4-BE49-F238E27FC236}">
                <a16:creationId xmlns:a16="http://schemas.microsoft.com/office/drawing/2014/main" id="{1D6B50AB-3420-8F2E-80FC-E499FF261BA2}"/>
              </a:ext>
            </a:extLst>
          </p:cNvPr>
          <p:cNvSpPr>
            <a:spLocks noGrp="1"/>
          </p:cNvSpPr>
          <p:nvPr>
            <p:ph type="pic" sz="quarter" idx="11" hasCustomPrompt="1"/>
          </p:nvPr>
        </p:nvSpPr>
        <p:spPr>
          <a:xfrm>
            <a:off x="0" y="-7207"/>
            <a:ext cx="12192000" cy="6858000"/>
          </a:xfrm>
        </p:spPr>
        <p:txBody>
          <a:bodyPr anchor="t" anchorCtr="1"/>
          <a:lstStyle>
            <a:lvl1pPr marL="0" indent="0">
              <a:buNone/>
              <a:defRPr>
                <a:solidFill>
                  <a:schemeClr val="tx1"/>
                </a:solidFill>
              </a:defRPr>
            </a:lvl1pPr>
          </a:lstStyle>
          <a:p>
            <a:r>
              <a:rPr lang="sv-SE" dirty="0"/>
              <a:t>Infoga en bild i hög kvalitet</a:t>
            </a:r>
          </a:p>
        </p:txBody>
      </p:sp>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640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323051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1_Rubrikbild">
    <p:bg>
      <p:bgPr>
        <a:solidFill>
          <a:schemeClr val="bg1"/>
        </a:solidFill>
        <a:effectLst/>
      </p:bgPr>
    </p:bg>
    <p:spTree>
      <p:nvGrpSpPr>
        <p:cNvPr id="1" name=""/>
        <p:cNvGrpSpPr/>
        <p:nvPr/>
      </p:nvGrpSpPr>
      <p:grpSpPr>
        <a:xfrm>
          <a:off x="0" y="0"/>
          <a:ext cx="0" cy="0"/>
          <a:chOff x="0" y="0"/>
          <a:chExt cx="0" cy="0"/>
        </a:xfrm>
      </p:grpSpPr>
      <p:sp>
        <p:nvSpPr>
          <p:cNvPr id="13" name="Platshållare för bild 12">
            <a:extLst>
              <a:ext uri="{FF2B5EF4-FFF2-40B4-BE49-F238E27FC236}">
                <a16:creationId xmlns:a16="http://schemas.microsoft.com/office/drawing/2014/main" id="{8487FF98-9038-95FB-3C6C-66A14D50EC9D}"/>
              </a:ext>
              <a:ext uri="{C183D7F6-B498-43B3-948B-1728B52AA6E4}">
                <adec:decorative xmlns:adec="http://schemas.microsoft.com/office/drawing/2017/decorative" val="1"/>
              </a:ext>
            </a:extLst>
          </p:cNvPr>
          <p:cNvSpPr>
            <a:spLocks noGrp="1"/>
          </p:cNvSpPr>
          <p:nvPr>
            <p:ph type="pic" sz="quarter" idx="11" hasCustomPrompt="1"/>
          </p:nvPr>
        </p:nvSpPr>
        <p:spPr>
          <a:xfrm>
            <a:off x="6095750" y="0"/>
            <a:ext cx="6096250" cy="6858000"/>
          </a:xfrm>
          <a:custGeom>
            <a:avLst/>
            <a:gdLst>
              <a:gd name="connsiteX0" fmla="*/ 2002216 w 6096250"/>
              <a:gd name="connsiteY0" fmla="*/ 0 h 6858000"/>
              <a:gd name="connsiteX1" fmla="*/ 6096250 w 6096250"/>
              <a:gd name="connsiteY1" fmla="*/ 0 h 6858000"/>
              <a:gd name="connsiteX2" fmla="*/ 6096250 w 6096250"/>
              <a:gd name="connsiteY2" fmla="*/ 6858000 h 6858000"/>
              <a:gd name="connsiteX3" fmla="*/ 1432664 w 6096250"/>
              <a:gd name="connsiteY3" fmla="*/ 6858000 h 6858000"/>
              <a:gd name="connsiteX4" fmla="*/ 1415487 w 6096250"/>
              <a:gd name="connsiteY4" fmla="*/ 6843122 h 6858000"/>
              <a:gd name="connsiteX5" fmla="*/ 0 w 6096250"/>
              <a:gd name="connsiteY5" fmla="*/ 3645024 h 6858000"/>
              <a:gd name="connsiteX6" fmla="*/ 1904859 w 6096250"/>
              <a:gd name="connsiteY6" fmla="*/ 6241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250" h="6858000">
                <a:moveTo>
                  <a:pt x="2002216" y="0"/>
                </a:moveTo>
                <a:lnTo>
                  <a:pt x="6096250" y="0"/>
                </a:lnTo>
                <a:lnTo>
                  <a:pt x="6096250" y="6858000"/>
                </a:lnTo>
                <a:lnTo>
                  <a:pt x="1432664" y="6858000"/>
                </a:lnTo>
                <a:lnTo>
                  <a:pt x="1415487" y="6843122"/>
                </a:lnTo>
                <a:cubicBezTo>
                  <a:pt x="545924" y="6052786"/>
                  <a:pt x="0" y="4912658"/>
                  <a:pt x="0" y="3645024"/>
                </a:cubicBezTo>
                <a:cubicBezTo>
                  <a:pt x="0" y="2153690"/>
                  <a:pt x="755604" y="838836"/>
                  <a:pt x="1904859" y="62414"/>
                </a:cubicBezTo>
                <a:close/>
              </a:path>
            </a:pathLst>
          </a:custGeom>
          <a:noFill/>
        </p:spPr>
        <p:txBody>
          <a:bodyPr wrap="square">
            <a:noAutofit/>
          </a:bodyPr>
          <a:lstStyle>
            <a:lvl1pPr marL="0" indent="0" algn="r">
              <a:buNone/>
              <a:defRPr sz="1800">
                <a:solidFill>
                  <a:schemeClr val="tx1"/>
                </a:solidFill>
              </a:defRPr>
            </a:lvl1pPr>
          </a:lstStyle>
          <a:p>
            <a:r>
              <a:rPr lang="sv-SE" dirty="0"/>
              <a:t>Markera denna platshållare samt Infoga / </a:t>
            </a:r>
            <a:r>
              <a:rPr lang="sv-SE" dirty="0" err="1"/>
              <a:t>Mediaflow</a:t>
            </a:r>
            <a:r>
              <a:rPr lang="sv-SE" dirty="0"/>
              <a:t>. </a:t>
            </a:r>
            <a:br>
              <a:rPr lang="sv-SE" dirty="0"/>
            </a:br>
            <a:r>
              <a:rPr lang="sv-SE" dirty="0"/>
              <a:t>Bild från datorn: Klicka på bildikonen i mitten.</a:t>
            </a:r>
          </a:p>
        </p:txBody>
      </p:sp>
      <p:sp>
        <p:nvSpPr>
          <p:cNvPr id="4" name="Platshållare för text 3">
            <a:extLst>
              <a:ext uri="{FF2B5EF4-FFF2-40B4-BE49-F238E27FC236}">
                <a16:creationId xmlns:a16="http://schemas.microsoft.com/office/drawing/2014/main" id="{09061130-6EE5-1A0B-D599-EFB26DFD0726}"/>
              </a:ext>
            </a:extLst>
          </p:cNvPr>
          <p:cNvSpPr>
            <a:spLocks noGrp="1"/>
          </p:cNvSpPr>
          <p:nvPr>
            <p:ph type="body" sz="quarter" idx="10" hasCustomPrompt="1"/>
          </p:nvPr>
        </p:nvSpPr>
        <p:spPr>
          <a:xfrm>
            <a:off x="1055689" y="1629098"/>
            <a:ext cx="4824287" cy="2375966"/>
          </a:xfrm>
        </p:spPr>
        <p:txBody>
          <a:bodyPr anchor="ctr" anchorCtr="0"/>
          <a:lstStyle>
            <a:lvl1pPr marL="0" indent="0">
              <a:buNone/>
              <a:defRPr sz="4400" b="1"/>
            </a:lvl1pPr>
          </a:lstStyle>
          <a:p>
            <a:pPr lvl="0"/>
            <a:r>
              <a:rPr lang="sv-SE" dirty="0"/>
              <a:t>Skriv rubrik</a:t>
            </a:r>
          </a:p>
        </p:txBody>
      </p:sp>
      <p:sp>
        <p:nvSpPr>
          <p:cNvPr id="3" name="Platshållare för text 2">
            <a:extLst>
              <a:ext uri="{FF2B5EF4-FFF2-40B4-BE49-F238E27FC236}">
                <a16:creationId xmlns:a16="http://schemas.microsoft.com/office/drawing/2014/main" id="{650D1B82-DD7D-A086-4E9E-A6A8BE959245}"/>
              </a:ext>
            </a:extLst>
          </p:cNvPr>
          <p:cNvSpPr>
            <a:spLocks noGrp="1"/>
          </p:cNvSpPr>
          <p:nvPr>
            <p:ph type="body" sz="quarter" idx="12" hasCustomPrompt="1"/>
          </p:nvPr>
        </p:nvSpPr>
        <p:spPr>
          <a:xfrm>
            <a:off x="1055688" y="4364360"/>
            <a:ext cx="4824412" cy="1512888"/>
          </a:xfrm>
        </p:spPr>
        <p:txBody>
          <a:bodyPr/>
          <a:lstStyle>
            <a:lvl1pPr marL="0" indent="0">
              <a:buNone/>
              <a:defRPr/>
            </a:lvl1pPr>
          </a:lstStyle>
          <a:p>
            <a:pPr lvl="0"/>
            <a:r>
              <a:rPr lang="sv-SE" dirty="0"/>
              <a:t>Skriv namn, titel</a:t>
            </a:r>
          </a:p>
        </p:txBody>
      </p:sp>
      <p:sp>
        <p:nvSpPr>
          <p:cNvPr id="5" name="Platshållare för text 4">
            <a:extLst>
              <a:ext uri="{FF2B5EF4-FFF2-40B4-BE49-F238E27FC236}">
                <a16:creationId xmlns:a16="http://schemas.microsoft.com/office/drawing/2014/main" id="{D5CDD4A3-D46E-8378-48DE-7C4769CF8B8B}"/>
              </a:ext>
            </a:extLst>
          </p:cNvPr>
          <p:cNvSpPr>
            <a:spLocks noGrp="1"/>
          </p:cNvSpPr>
          <p:nvPr>
            <p:ph type="body" sz="quarter" idx="13" hasCustomPrompt="1"/>
          </p:nvPr>
        </p:nvSpPr>
        <p:spPr>
          <a:xfrm>
            <a:off x="1055688" y="6092825"/>
            <a:ext cx="4824412" cy="360363"/>
          </a:xfrm>
        </p:spPr>
        <p:txBody>
          <a:bodyPr/>
          <a:lstStyle>
            <a:lvl1pPr marL="0" indent="0">
              <a:buNone/>
              <a:defRPr sz="1800"/>
            </a:lvl1pPr>
            <a:lvl2pPr>
              <a:defRPr sz="1800"/>
            </a:lvl2pPr>
            <a:lvl3pPr>
              <a:defRPr sz="1800"/>
            </a:lvl3pPr>
            <a:lvl4pPr>
              <a:defRPr sz="1800"/>
            </a:lvl4pPr>
            <a:lvl5pPr>
              <a:defRPr sz="1800"/>
            </a:lvl5pPr>
          </a:lstStyle>
          <a:p>
            <a:pPr lvl="0"/>
            <a:r>
              <a:rPr lang="sv-SE" dirty="0"/>
              <a:t>Datum 20XX-XX-XX</a:t>
            </a:r>
          </a:p>
        </p:txBody>
      </p:sp>
      <p:pic>
        <p:nvPicPr>
          <p:cNvPr id="8" name="Bildobjekt 7" descr="Suntarbetslivs logotyp">
            <a:extLst>
              <a:ext uri="{FF2B5EF4-FFF2-40B4-BE49-F238E27FC236}">
                <a16:creationId xmlns:a16="http://schemas.microsoft.com/office/drawing/2014/main" id="{865B68DE-0E27-1B17-6A3D-047F79E079F6}"/>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5971" y="608146"/>
            <a:ext cx="3097781" cy="1019885"/>
          </a:xfrm>
          <a:prstGeom prst="rect">
            <a:avLst/>
          </a:prstGeom>
        </p:spPr>
      </p:pic>
    </p:spTree>
    <p:extLst>
      <p:ext uri="{BB962C8B-B14F-4D97-AF65-F5344CB8AC3E}">
        <p14:creationId xmlns:p14="http://schemas.microsoft.com/office/powerpoint/2010/main" val="1250524571"/>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udskapsbild utfallande bild orange höger">
    <p:bg>
      <p:bgPr>
        <a:solidFill>
          <a:schemeClr val="bg2"/>
        </a:solidFill>
        <a:effectLst/>
      </p:bgPr>
    </p:bg>
    <p:spTree>
      <p:nvGrpSpPr>
        <p:cNvPr id="1" name=""/>
        <p:cNvGrpSpPr/>
        <p:nvPr/>
      </p:nvGrpSpPr>
      <p:grpSpPr>
        <a:xfrm>
          <a:off x="0" y="0"/>
          <a:ext cx="0" cy="0"/>
          <a:chOff x="0" y="0"/>
          <a:chExt cx="0" cy="0"/>
        </a:xfrm>
      </p:grpSpPr>
      <p:sp>
        <p:nvSpPr>
          <p:cNvPr id="13" name="Platshållare för text 12">
            <a:extLst>
              <a:ext uri="{FF2B5EF4-FFF2-40B4-BE49-F238E27FC236}">
                <a16:creationId xmlns:a16="http://schemas.microsoft.com/office/drawing/2014/main" id="{9BBC2B55-0D35-5AA2-9A8E-180F3EAFAA06}"/>
              </a:ext>
            </a:extLst>
          </p:cNvPr>
          <p:cNvSpPr>
            <a:spLocks noGrp="1"/>
          </p:cNvSpPr>
          <p:nvPr>
            <p:ph type="body" sz="quarter" idx="13" hasCustomPrompt="1"/>
          </p:nvPr>
        </p:nvSpPr>
        <p:spPr>
          <a:xfrm>
            <a:off x="343718" y="333921"/>
            <a:ext cx="5248226"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6" name="Platshållare för text 5">
            <a:extLst>
              <a:ext uri="{FF2B5EF4-FFF2-40B4-BE49-F238E27FC236}">
                <a16:creationId xmlns:a16="http://schemas.microsoft.com/office/drawing/2014/main" id="{305DDD9A-6EC6-6B82-75E6-701637A79DD2}"/>
              </a:ext>
            </a:extLst>
          </p:cNvPr>
          <p:cNvSpPr>
            <a:spLocks noGrp="1"/>
          </p:cNvSpPr>
          <p:nvPr>
            <p:ph type="body" sz="quarter" idx="14"/>
          </p:nvPr>
        </p:nvSpPr>
        <p:spPr>
          <a:xfrm>
            <a:off x="343877" y="970790"/>
            <a:ext cx="4814887" cy="1152525"/>
          </a:xfrm>
        </p:spPr>
        <p:txBody>
          <a:bodyPr/>
          <a:lstStyle>
            <a:lvl1pPr marL="342900" indent="-342900">
              <a:buFont typeface="Arial" panose="020B0604020202020204" pitchFamily="34" charset="0"/>
              <a:buChar cha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5" name="Platshållare för bild 14">
            <a:extLst>
              <a:ext uri="{FF2B5EF4-FFF2-40B4-BE49-F238E27FC236}">
                <a16:creationId xmlns:a16="http://schemas.microsoft.com/office/drawing/2014/main" id="{19F201F1-3288-C5A0-C848-6D6E9606D618}"/>
              </a:ext>
            </a:extLst>
          </p:cNvPr>
          <p:cNvSpPr>
            <a:spLocks noGrp="1"/>
          </p:cNvSpPr>
          <p:nvPr>
            <p:ph type="pic" sz="quarter" idx="15" hasCustomPrompt="1"/>
          </p:nvPr>
        </p:nvSpPr>
        <p:spPr>
          <a:xfrm>
            <a:off x="0" y="0"/>
            <a:ext cx="12192000" cy="6858000"/>
          </a:xfrm>
          <a:custGeom>
            <a:avLst/>
            <a:gdLst>
              <a:gd name="connsiteX0" fmla="*/ 5641521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1831239 h 6858000"/>
              <a:gd name="connsiteX5" fmla="*/ 64539 w 12192000"/>
              <a:gd name="connsiteY5" fmla="*/ 2007573 h 6858000"/>
              <a:gd name="connsiteX6" fmla="*/ 2799239 w 12192000"/>
              <a:gd name="connsiteY6" fmla="*/ 3820254 h 6858000"/>
              <a:gd name="connsiteX7" fmla="*/ 5767174 w 12192000"/>
              <a:gd name="connsiteY7" fmla="*/ 852319 h 6858000"/>
              <a:gd name="connsiteX8" fmla="*/ 5706877 w 12192000"/>
              <a:gd name="connsiteY8" fmla="*/ 2541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858000">
                <a:moveTo>
                  <a:pt x="5641521" y="0"/>
                </a:moveTo>
                <a:lnTo>
                  <a:pt x="12192000" y="0"/>
                </a:lnTo>
                <a:lnTo>
                  <a:pt x="12192000" y="6858000"/>
                </a:lnTo>
                <a:lnTo>
                  <a:pt x="0" y="6858000"/>
                </a:lnTo>
                <a:lnTo>
                  <a:pt x="0" y="1831239"/>
                </a:lnTo>
                <a:lnTo>
                  <a:pt x="64539" y="2007573"/>
                </a:lnTo>
                <a:cubicBezTo>
                  <a:pt x="515096" y="3072810"/>
                  <a:pt x="1569881" y="3820254"/>
                  <a:pt x="2799239" y="3820254"/>
                </a:cubicBezTo>
                <a:cubicBezTo>
                  <a:pt x="4438385" y="3820254"/>
                  <a:pt x="5767174" y="2491464"/>
                  <a:pt x="5767174" y="852319"/>
                </a:cubicBezTo>
                <a:cubicBezTo>
                  <a:pt x="5767174" y="647426"/>
                  <a:pt x="5746412" y="447382"/>
                  <a:pt x="5706877" y="254177"/>
                </a:cubicBezTo>
                <a:close/>
              </a:path>
            </a:pathLst>
          </a:custGeom>
          <a:noFill/>
        </p:spPr>
        <p:txBody>
          <a:bodyPr wrap="square" anchor="b" anchorCtr="1">
            <a:noAutofit/>
          </a:bodyPr>
          <a:lstStyle>
            <a:lvl1pPr marL="0" indent="0" algn="r">
              <a:buNone/>
              <a:defRPr sz="2000">
                <a:solidFill>
                  <a:schemeClr val="bg1"/>
                </a:solidFill>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sv-SE" dirty="0"/>
              <a:t>Infoga en bild med fokuspunkt till mitten/höger.</a:t>
            </a:r>
          </a:p>
        </p:txBody>
      </p:sp>
      <p:sp>
        <p:nvSpPr>
          <p:cNvPr id="2" name="Platshållare för text 3">
            <a:extLst>
              <a:ext uri="{FF2B5EF4-FFF2-40B4-BE49-F238E27FC236}">
                <a16:creationId xmlns:a16="http://schemas.microsoft.com/office/drawing/2014/main" id="{17C66704-CAD6-16C7-2C85-8298CA8C1FBB}"/>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588867885"/>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Budskapsbild utfallande bild orange vänsster">
    <p:bg>
      <p:bgPr>
        <a:solidFill>
          <a:schemeClr val="bg2"/>
        </a:solidFill>
        <a:effectLst/>
      </p:bgPr>
    </p:bg>
    <p:spTree>
      <p:nvGrpSpPr>
        <p:cNvPr id="1" name=""/>
        <p:cNvGrpSpPr/>
        <p:nvPr/>
      </p:nvGrpSpPr>
      <p:grpSpPr>
        <a:xfrm>
          <a:off x="0" y="0"/>
          <a:ext cx="0" cy="0"/>
          <a:chOff x="0" y="0"/>
          <a:chExt cx="0" cy="0"/>
        </a:xfrm>
      </p:grpSpPr>
      <p:sp>
        <p:nvSpPr>
          <p:cNvPr id="3" name="Platshållare för text 12">
            <a:extLst>
              <a:ext uri="{FF2B5EF4-FFF2-40B4-BE49-F238E27FC236}">
                <a16:creationId xmlns:a16="http://schemas.microsoft.com/office/drawing/2014/main" id="{C8EDE91E-92C4-F91F-2FBB-DF850DB90CA9}"/>
              </a:ext>
            </a:extLst>
          </p:cNvPr>
          <p:cNvSpPr>
            <a:spLocks noGrp="1"/>
          </p:cNvSpPr>
          <p:nvPr>
            <p:ph type="body" sz="quarter" idx="13" hasCustomPrompt="1"/>
          </p:nvPr>
        </p:nvSpPr>
        <p:spPr>
          <a:xfrm>
            <a:off x="7256485" y="3988659"/>
            <a:ext cx="4456138"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5" name="Platshållare för text 3">
            <a:extLst>
              <a:ext uri="{FF2B5EF4-FFF2-40B4-BE49-F238E27FC236}">
                <a16:creationId xmlns:a16="http://schemas.microsoft.com/office/drawing/2014/main" id="{903E0935-174C-0D38-771F-8C8B7B02CC22}"/>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
        <p:nvSpPr>
          <p:cNvPr id="4" name="Platshållare för text 5">
            <a:extLst>
              <a:ext uri="{FF2B5EF4-FFF2-40B4-BE49-F238E27FC236}">
                <a16:creationId xmlns:a16="http://schemas.microsoft.com/office/drawing/2014/main" id="{AEE8F225-FE09-76BF-77AA-D9932AC41BAD}"/>
              </a:ext>
            </a:extLst>
          </p:cNvPr>
          <p:cNvSpPr>
            <a:spLocks noGrp="1"/>
          </p:cNvSpPr>
          <p:nvPr>
            <p:ph type="body" sz="quarter" idx="15"/>
          </p:nvPr>
        </p:nvSpPr>
        <p:spPr>
          <a:xfrm>
            <a:off x="7246335" y="4611931"/>
            <a:ext cx="4493381" cy="1152525"/>
          </a:xfrm>
        </p:spPr>
        <p:txBody>
          <a:bodyPr/>
          <a:lstStyle>
            <a:lvl1pPr marL="342900" indent="-342900">
              <a:buFont typeface="Arial" panose="020B0604020202020204" pitchFamily="34" charset="0"/>
              <a:buChar cha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bild 11">
            <a:extLst>
              <a:ext uri="{FF2B5EF4-FFF2-40B4-BE49-F238E27FC236}">
                <a16:creationId xmlns:a16="http://schemas.microsoft.com/office/drawing/2014/main" id="{B1F82035-89D1-9B7C-805B-DF48ABB2E3EF}"/>
              </a:ext>
            </a:extLst>
          </p:cNvPr>
          <p:cNvSpPr>
            <a:spLocks noGrp="1"/>
          </p:cNvSpPr>
          <p:nvPr>
            <p:ph type="pic" sz="quarter" idx="14"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843160 h 6858000"/>
              <a:gd name="connsiteX3" fmla="*/ 12104401 w 12192000"/>
              <a:gd name="connsiteY3" fmla="*/ 3763544 h 6858000"/>
              <a:gd name="connsiteX4" fmla="*/ 9768408 w 12192000"/>
              <a:gd name="connsiteY4" fmla="*/ 2924944 h 6858000"/>
              <a:gd name="connsiteX5" fmla="*/ 6096000 w 12192000"/>
              <a:gd name="connsiteY5" fmla="*/ 6597352 h 6858000"/>
              <a:gd name="connsiteX6" fmla="*/ 6109162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12192000" y="0"/>
                </a:lnTo>
                <a:lnTo>
                  <a:pt x="12192000" y="3843160"/>
                </a:lnTo>
                <a:lnTo>
                  <a:pt x="12104401" y="3763544"/>
                </a:lnTo>
                <a:cubicBezTo>
                  <a:pt x="11469592" y="3239653"/>
                  <a:pt x="10655752" y="2924944"/>
                  <a:pt x="9768408" y="2924944"/>
                </a:cubicBezTo>
                <a:cubicBezTo>
                  <a:pt x="7740193" y="2924944"/>
                  <a:pt x="6096000" y="4569137"/>
                  <a:pt x="6096000" y="6597352"/>
                </a:cubicBezTo>
                <a:lnTo>
                  <a:pt x="6109162" y="6858000"/>
                </a:lnTo>
                <a:lnTo>
                  <a:pt x="0" y="6858000"/>
                </a:lnTo>
                <a:close/>
              </a:path>
            </a:pathLst>
          </a:custGeom>
          <a:noFill/>
        </p:spPr>
        <p:txBody>
          <a:bodyPr wrap="square" anchor="t" anchorCtr="1">
            <a:noAutofit/>
          </a:bodyPr>
          <a:lstStyle>
            <a:lvl1pPr marL="0" indent="0" algn="ctr">
              <a:buNone/>
              <a:defRPr sz="2000">
                <a:solidFill>
                  <a:schemeClr val="bg1"/>
                </a:solidFill>
              </a:defRPr>
            </a:lvl1pPr>
          </a:lstStyle>
          <a:p>
            <a:pPr marL="0" marR="0" lvl="0" indent="0" algn="l" defTabSz="914400" rtl="0" eaLnBrk="1" fontAlgn="auto" latinLnBrk="0" hangingPunct="1">
              <a:lnSpc>
                <a:spcPct val="100000"/>
              </a:lnSpc>
              <a:spcBef>
                <a:spcPct val="20000"/>
              </a:spcBef>
              <a:spcAft>
                <a:spcPts val="0"/>
              </a:spcAft>
              <a:buClr>
                <a:schemeClr val="tx2"/>
              </a:buClr>
              <a:buSzTx/>
              <a:buFont typeface="Arial" pitchFamily="34" charset="0"/>
              <a:buNone/>
              <a:tabLst/>
              <a:defRPr/>
            </a:pPr>
            <a:r>
              <a:rPr lang="sv-SE" dirty="0"/>
              <a:t>Infoga en bild med fokuspunkt till mitten/vänster.</a:t>
            </a:r>
          </a:p>
        </p:txBody>
      </p:sp>
    </p:spTree>
    <p:extLst>
      <p:ext uri="{BB962C8B-B14F-4D97-AF65-F5344CB8AC3E}">
        <p14:creationId xmlns:p14="http://schemas.microsoft.com/office/powerpoint/2010/main" val="922218281"/>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Budskapsbild utfallande bild blå höger">
    <p:bg>
      <p:bgPr>
        <a:solidFill>
          <a:schemeClr val="bg1"/>
        </a:solidFill>
        <a:effectLst/>
      </p:bgPr>
    </p:bg>
    <p:spTree>
      <p:nvGrpSpPr>
        <p:cNvPr id="1" name=""/>
        <p:cNvGrpSpPr/>
        <p:nvPr/>
      </p:nvGrpSpPr>
      <p:grpSpPr>
        <a:xfrm>
          <a:off x="0" y="0"/>
          <a:ext cx="0" cy="0"/>
          <a:chOff x="0" y="0"/>
          <a:chExt cx="0" cy="0"/>
        </a:xfrm>
      </p:grpSpPr>
      <p:sp>
        <p:nvSpPr>
          <p:cNvPr id="13" name="Platshållare för text 12">
            <a:extLst>
              <a:ext uri="{FF2B5EF4-FFF2-40B4-BE49-F238E27FC236}">
                <a16:creationId xmlns:a16="http://schemas.microsoft.com/office/drawing/2014/main" id="{9BBC2B55-0D35-5AA2-9A8E-180F3EAFAA06}"/>
              </a:ext>
            </a:extLst>
          </p:cNvPr>
          <p:cNvSpPr>
            <a:spLocks noGrp="1"/>
          </p:cNvSpPr>
          <p:nvPr>
            <p:ph type="body" sz="quarter" idx="13" hasCustomPrompt="1"/>
          </p:nvPr>
        </p:nvSpPr>
        <p:spPr>
          <a:xfrm>
            <a:off x="343718" y="333921"/>
            <a:ext cx="5248226"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2" name="Platshållare för text 3">
            <a:extLst>
              <a:ext uri="{FF2B5EF4-FFF2-40B4-BE49-F238E27FC236}">
                <a16:creationId xmlns:a16="http://schemas.microsoft.com/office/drawing/2014/main" id="{17C66704-CAD6-16C7-2C85-8298CA8C1FBB}"/>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
        <p:nvSpPr>
          <p:cNvPr id="6" name="Platshållare för text 5">
            <a:extLst>
              <a:ext uri="{FF2B5EF4-FFF2-40B4-BE49-F238E27FC236}">
                <a16:creationId xmlns:a16="http://schemas.microsoft.com/office/drawing/2014/main" id="{305DDD9A-6EC6-6B82-75E6-701637A79DD2}"/>
              </a:ext>
            </a:extLst>
          </p:cNvPr>
          <p:cNvSpPr>
            <a:spLocks noGrp="1"/>
          </p:cNvSpPr>
          <p:nvPr>
            <p:ph type="body" sz="quarter" idx="14"/>
          </p:nvPr>
        </p:nvSpPr>
        <p:spPr>
          <a:xfrm>
            <a:off x="343877" y="970790"/>
            <a:ext cx="4814887" cy="1152525"/>
          </a:xfrm>
        </p:spPr>
        <p:txBody>
          <a:bodyPr/>
          <a:lstStyle>
            <a:lvl1pPr marL="342900" indent="-342900">
              <a:buFont typeface="Arial" panose="020B0604020202020204" pitchFamily="34" charset="0"/>
              <a:buChar cha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5" name="Platshållare för bild 14">
            <a:extLst>
              <a:ext uri="{FF2B5EF4-FFF2-40B4-BE49-F238E27FC236}">
                <a16:creationId xmlns:a16="http://schemas.microsoft.com/office/drawing/2014/main" id="{19F201F1-3288-C5A0-C848-6D6E9606D618}"/>
              </a:ext>
            </a:extLst>
          </p:cNvPr>
          <p:cNvSpPr>
            <a:spLocks noGrp="1"/>
          </p:cNvSpPr>
          <p:nvPr>
            <p:ph type="pic" sz="quarter" idx="15" hasCustomPrompt="1"/>
          </p:nvPr>
        </p:nvSpPr>
        <p:spPr>
          <a:xfrm>
            <a:off x="0" y="0"/>
            <a:ext cx="12192000" cy="6858000"/>
          </a:xfrm>
          <a:custGeom>
            <a:avLst/>
            <a:gdLst>
              <a:gd name="connsiteX0" fmla="*/ 5641521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1831239 h 6858000"/>
              <a:gd name="connsiteX5" fmla="*/ 64539 w 12192000"/>
              <a:gd name="connsiteY5" fmla="*/ 2007573 h 6858000"/>
              <a:gd name="connsiteX6" fmla="*/ 2799239 w 12192000"/>
              <a:gd name="connsiteY6" fmla="*/ 3820254 h 6858000"/>
              <a:gd name="connsiteX7" fmla="*/ 5767174 w 12192000"/>
              <a:gd name="connsiteY7" fmla="*/ 852319 h 6858000"/>
              <a:gd name="connsiteX8" fmla="*/ 5706877 w 12192000"/>
              <a:gd name="connsiteY8" fmla="*/ 2541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858000">
                <a:moveTo>
                  <a:pt x="5641521" y="0"/>
                </a:moveTo>
                <a:lnTo>
                  <a:pt x="12192000" y="0"/>
                </a:lnTo>
                <a:lnTo>
                  <a:pt x="12192000" y="6858000"/>
                </a:lnTo>
                <a:lnTo>
                  <a:pt x="0" y="6858000"/>
                </a:lnTo>
                <a:lnTo>
                  <a:pt x="0" y="1831239"/>
                </a:lnTo>
                <a:lnTo>
                  <a:pt x="64539" y="2007573"/>
                </a:lnTo>
                <a:cubicBezTo>
                  <a:pt x="515096" y="3072810"/>
                  <a:pt x="1569881" y="3820254"/>
                  <a:pt x="2799239" y="3820254"/>
                </a:cubicBezTo>
                <a:cubicBezTo>
                  <a:pt x="4438385" y="3820254"/>
                  <a:pt x="5767174" y="2491464"/>
                  <a:pt x="5767174" y="852319"/>
                </a:cubicBezTo>
                <a:cubicBezTo>
                  <a:pt x="5767174" y="647426"/>
                  <a:pt x="5746412" y="447382"/>
                  <a:pt x="5706877" y="254177"/>
                </a:cubicBezTo>
                <a:close/>
              </a:path>
            </a:pathLst>
          </a:custGeom>
          <a:noFill/>
        </p:spPr>
        <p:txBody>
          <a:bodyPr wrap="square" anchor="b" anchorCtr="1">
            <a:noAutofit/>
          </a:bodyPr>
          <a:lstStyle>
            <a:lvl1pPr marL="0" indent="0" algn="ctr">
              <a:buNone/>
              <a:defRPr sz="2000">
                <a:solidFill>
                  <a:schemeClr val="tx2"/>
                </a:solidFill>
              </a:defRPr>
            </a:lvl1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sv-SE" dirty="0"/>
              <a:t>Infoga en bild med fokuspunkt till mitten/höger.</a:t>
            </a:r>
          </a:p>
        </p:txBody>
      </p:sp>
    </p:spTree>
    <p:extLst>
      <p:ext uri="{BB962C8B-B14F-4D97-AF65-F5344CB8AC3E}">
        <p14:creationId xmlns:p14="http://schemas.microsoft.com/office/powerpoint/2010/main" val="357591480"/>
      </p:ext>
    </p:extLst>
  </p:cSld>
  <p:clrMapOvr>
    <a:overrideClrMapping bg1="dk1" tx1="lt1" bg2="dk2" tx2="lt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Budskapsbild utfallande bild blå vänster">
    <p:bg>
      <p:bgRef idx="1001">
        <a:schemeClr val="bg1"/>
      </p:bgRef>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4460"/>
            <a:ext cx="2265113" cy="743540"/>
          </a:xfrm>
          <a:blipFill>
            <a:blip r:embed="rId2"/>
            <a:stretch>
              <a:fillRect/>
            </a:stretch>
          </a:blipFill>
        </p:spPr>
        <p:txBody>
          <a:bodyPr/>
          <a:lstStyle>
            <a:lvl1pPr marL="0" indent="0">
              <a:buNone/>
              <a:defRPr/>
            </a:lvl1pPr>
          </a:lstStyle>
          <a:p>
            <a:pPr lvl="0"/>
            <a:r>
              <a:rPr lang="sv-SE" dirty="0"/>
              <a:t> </a:t>
            </a:r>
          </a:p>
        </p:txBody>
      </p:sp>
      <p:sp>
        <p:nvSpPr>
          <p:cNvPr id="3" name="Platshållare för text 12">
            <a:extLst>
              <a:ext uri="{FF2B5EF4-FFF2-40B4-BE49-F238E27FC236}">
                <a16:creationId xmlns:a16="http://schemas.microsoft.com/office/drawing/2014/main" id="{BC47339C-AAF2-A913-3C63-D0BA019A1122}"/>
              </a:ext>
            </a:extLst>
          </p:cNvPr>
          <p:cNvSpPr>
            <a:spLocks noGrp="1"/>
          </p:cNvSpPr>
          <p:nvPr>
            <p:ph type="body" sz="quarter" idx="13" hasCustomPrompt="1"/>
          </p:nvPr>
        </p:nvSpPr>
        <p:spPr>
          <a:xfrm>
            <a:off x="7256485" y="3988659"/>
            <a:ext cx="4456138" cy="611981"/>
          </a:xfrm>
        </p:spPr>
        <p:txBody>
          <a:bodyPr/>
          <a:lstStyle>
            <a:lvl1pPr marL="0" indent="0">
              <a:buNone/>
              <a:defRPr sz="3200" b="1">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dirty="0"/>
              <a:t>Rubrik</a:t>
            </a:r>
          </a:p>
        </p:txBody>
      </p:sp>
      <p:sp>
        <p:nvSpPr>
          <p:cNvPr id="5" name="Platshållare för text 2">
            <a:extLst>
              <a:ext uri="{FF2B5EF4-FFF2-40B4-BE49-F238E27FC236}">
                <a16:creationId xmlns:a16="http://schemas.microsoft.com/office/drawing/2014/main" id="{E1B94436-B3EE-2236-86B5-1F42B11A02A6}"/>
              </a:ext>
            </a:extLst>
          </p:cNvPr>
          <p:cNvSpPr>
            <a:spLocks noGrp="1"/>
          </p:cNvSpPr>
          <p:nvPr>
            <p:ph type="body" sz="quarter" idx="15"/>
          </p:nvPr>
        </p:nvSpPr>
        <p:spPr>
          <a:xfrm>
            <a:off x="7256485" y="4603078"/>
            <a:ext cx="4473399" cy="129698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bild 11">
            <a:extLst>
              <a:ext uri="{FF2B5EF4-FFF2-40B4-BE49-F238E27FC236}">
                <a16:creationId xmlns:a16="http://schemas.microsoft.com/office/drawing/2014/main" id="{B1F82035-89D1-9B7C-805B-DF48ABB2E3EF}"/>
              </a:ext>
            </a:extLst>
          </p:cNvPr>
          <p:cNvSpPr>
            <a:spLocks noGrp="1"/>
          </p:cNvSpPr>
          <p:nvPr>
            <p:ph type="pic" sz="quarter" idx="14" hasCustomPrompt="1"/>
          </p:nvPr>
        </p:nvSpPr>
        <p:spPr>
          <a:xfrm>
            <a:off x="11875"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843160 h 6858000"/>
              <a:gd name="connsiteX3" fmla="*/ 12104401 w 12192000"/>
              <a:gd name="connsiteY3" fmla="*/ 3763544 h 6858000"/>
              <a:gd name="connsiteX4" fmla="*/ 9768408 w 12192000"/>
              <a:gd name="connsiteY4" fmla="*/ 2924944 h 6858000"/>
              <a:gd name="connsiteX5" fmla="*/ 6096000 w 12192000"/>
              <a:gd name="connsiteY5" fmla="*/ 6597352 h 6858000"/>
              <a:gd name="connsiteX6" fmla="*/ 6109162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12192000" y="0"/>
                </a:lnTo>
                <a:lnTo>
                  <a:pt x="12192000" y="3843160"/>
                </a:lnTo>
                <a:lnTo>
                  <a:pt x="12104401" y="3763544"/>
                </a:lnTo>
                <a:cubicBezTo>
                  <a:pt x="11469592" y="3239653"/>
                  <a:pt x="10655752" y="2924944"/>
                  <a:pt x="9768408" y="2924944"/>
                </a:cubicBezTo>
                <a:cubicBezTo>
                  <a:pt x="7740193" y="2924944"/>
                  <a:pt x="6096000" y="4569137"/>
                  <a:pt x="6096000" y="6597352"/>
                </a:cubicBezTo>
                <a:lnTo>
                  <a:pt x="6109162" y="6858000"/>
                </a:lnTo>
                <a:lnTo>
                  <a:pt x="0" y="6858000"/>
                </a:lnTo>
                <a:close/>
              </a:path>
            </a:pathLst>
          </a:custGeom>
          <a:noFill/>
        </p:spPr>
        <p:txBody>
          <a:bodyPr wrap="square">
            <a:noAutofit/>
          </a:bodyPr>
          <a:lstStyle>
            <a:lvl1pPr marL="0" indent="0">
              <a:buNone/>
              <a:defRPr sz="2000">
                <a:solidFill>
                  <a:schemeClr val="tx2"/>
                </a:solidFill>
              </a:defRPr>
            </a:lvl1pPr>
          </a:lstStyle>
          <a:p>
            <a:pPr marL="0" marR="0" lvl="0" indent="0" algn="l" defTabSz="914400" rtl="0" eaLnBrk="1" fontAlgn="auto" latinLnBrk="0" hangingPunct="1">
              <a:lnSpc>
                <a:spcPct val="100000"/>
              </a:lnSpc>
              <a:spcBef>
                <a:spcPct val="20000"/>
              </a:spcBef>
              <a:spcAft>
                <a:spcPts val="0"/>
              </a:spcAft>
              <a:buClr>
                <a:schemeClr val="tx2"/>
              </a:buClr>
              <a:buSzTx/>
              <a:buFont typeface="Arial" pitchFamily="34" charset="0"/>
              <a:buNone/>
              <a:tabLst/>
              <a:defRPr/>
            </a:pPr>
            <a:r>
              <a:rPr lang="sv-SE" dirty="0"/>
              <a:t>Infoga en bild med fokuspunkt till mitten/vänster.</a:t>
            </a:r>
          </a:p>
        </p:txBody>
      </p:sp>
    </p:spTree>
    <p:extLst>
      <p:ext uri="{BB962C8B-B14F-4D97-AF65-F5344CB8AC3E}">
        <p14:creationId xmlns:p14="http://schemas.microsoft.com/office/powerpoint/2010/main" val="3932262577"/>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idfot enbart">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6400"/>
            <a:ext cx="2265113" cy="743540"/>
          </a:xfrm>
          <a:blipFill>
            <a:blip r:embed="rId2"/>
            <a:stretch>
              <a:fillRect/>
            </a:stretch>
          </a:blipFill>
        </p:spPr>
        <p:txBody>
          <a:bodyPr/>
          <a:lstStyle>
            <a:lvl1pPr marL="0" indent="0">
              <a:buNone/>
              <a:defRPr/>
            </a:lvl1pPr>
          </a:lstStyle>
          <a:p>
            <a:pPr lvl="0"/>
            <a:r>
              <a:rPr lang="sv-SE" dirty="0"/>
              <a:t> </a:t>
            </a:r>
          </a:p>
        </p:txBody>
      </p:sp>
    </p:spTree>
    <p:extLst>
      <p:ext uri="{BB962C8B-B14F-4D97-AF65-F5344CB8AC3E}">
        <p14:creationId xmlns:p14="http://schemas.microsoft.com/office/powerpoint/2010/main" val="1909457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3069590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Ordbild">
    <p:bg>
      <p:bgPr>
        <a:solidFill>
          <a:schemeClr val="bg1"/>
        </a:solidFill>
        <a:effectLst/>
      </p:bgPr>
    </p:bg>
    <p:spTree>
      <p:nvGrpSpPr>
        <p:cNvPr id="1" name=""/>
        <p:cNvGrpSpPr/>
        <p:nvPr/>
      </p:nvGrpSpPr>
      <p:grpSpPr>
        <a:xfrm>
          <a:off x="0" y="0"/>
          <a:ext cx="0" cy="0"/>
          <a:chOff x="0" y="0"/>
          <a:chExt cx="0" cy="0"/>
        </a:xfrm>
      </p:grpSpPr>
      <p:sp>
        <p:nvSpPr>
          <p:cNvPr id="3" name="Platshållare för bild 2">
            <a:extLst>
              <a:ext uri="{FF2B5EF4-FFF2-40B4-BE49-F238E27FC236}">
                <a16:creationId xmlns:a16="http://schemas.microsoft.com/office/drawing/2014/main" id="{C79CA7B4-E0DE-88F8-8059-B281417D305F}"/>
              </a:ext>
            </a:extLst>
          </p:cNvPr>
          <p:cNvSpPr>
            <a:spLocks noGrp="1"/>
          </p:cNvSpPr>
          <p:nvPr>
            <p:ph type="pic" sz="quarter" idx="10" hasCustomPrompt="1"/>
          </p:nvPr>
        </p:nvSpPr>
        <p:spPr>
          <a:xfrm>
            <a:off x="937024" y="620688"/>
            <a:ext cx="10317951" cy="4431560"/>
          </a:xfrm>
        </p:spPr>
        <p:txBody>
          <a:bodyPr anchor="t" anchorCtr="1"/>
          <a:lstStyle>
            <a:lvl1pPr marL="0" indent="0">
              <a:buNone/>
              <a:defRPr sz="2000">
                <a:solidFill>
                  <a:schemeClr val="tx1"/>
                </a:solidFill>
              </a:defRPr>
            </a:lvl1pPr>
          </a:lstStyle>
          <a:p>
            <a:r>
              <a:rPr lang="sv-SE" dirty="0"/>
              <a:t>Infoga ordbild från </a:t>
            </a:r>
            <a:r>
              <a:rPr lang="sv-SE" dirty="0" err="1"/>
              <a:t>Mediaflow</a:t>
            </a:r>
            <a:r>
              <a:rPr lang="sv-SE" dirty="0"/>
              <a:t>.</a:t>
            </a:r>
          </a:p>
        </p:txBody>
      </p:sp>
    </p:spTree>
    <p:extLst>
      <p:ext uri="{BB962C8B-B14F-4D97-AF65-F5344CB8AC3E}">
        <p14:creationId xmlns:p14="http://schemas.microsoft.com/office/powerpoint/2010/main" val="1094730254"/>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lutbild-tack">
    <p:bg>
      <p:bgPr>
        <a:solidFill>
          <a:schemeClr val="bg1"/>
        </a:solidFill>
        <a:effectLst/>
      </p:bgPr>
    </p:bg>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CCDC759B-B4C9-AACA-C269-06B81AA2202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25022" y="764704"/>
            <a:ext cx="7629987" cy="4032448"/>
          </a:xfrm>
          <a:prstGeom prst="rect">
            <a:avLst/>
          </a:prstGeom>
        </p:spPr>
      </p:pic>
      <p:sp>
        <p:nvSpPr>
          <p:cNvPr id="3" name="Platshållare för text 2">
            <a:extLst>
              <a:ext uri="{FF2B5EF4-FFF2-40B4-BE49-F238E27FC236}">
                <a16:creationId xmlns:a16="http://schemas.microsoft.com/office/drawing/2014/main" id="{EC8BB20B-DF37-1370-4A43-B23B346E792F}"/>
              </a:ext>
            </a:extLst>
          </p:cNvPr>
          <p:cNvSpPr>
            <a:spLocks noGrp="1"/>
          </p:cNvSpPr>
          <p:nvPr>
            <p:ph type="body" sz="quarter" idx="12" hasCustomPrompt="1"/>
          </p:nvPr>
        </p:nvSpPr>
        <p:spPr>
          <a:xfrm>
            <a:off x="6240016" y="5013176"/>
            <a:ext cx="5616500" cy="1512888"/>
          </a:xfrm>
        </p:spPr>
        <p:txBody>
          <a:bodyPr anchor="ctr" anchorCtr="0"/>
          <a:lstStyle>
            <a:lvl1pPr marL="0" indent="0" algn="r">
              <a:buNone/>
              <a:defRPr/>
            </a:lvl1pPr>
          </a:lstStyle>
          <a:p>
            <a:pPr lvl="0"/>
            <a:r>
              <a:rPr lang="sv-SE" dirty="0" err="1"/>
              <a:t>Epostadress</a:t>
            </a:r>
            <a:endParaRPr lang="sv-SE" dirty="0"/>
          </a:p>
        </p:txBody>
      </p:sp>
    </p:spTree>
    <p:extLst>
      <p:ext uri="{BB962C8B-B14F-4D97-AF65-F5344CB8AC3E}">
        <p14:creationId xmlns:p14="http://schemas.microsoft.com/office/powerpoint/2010/main" val="1975981496"/>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Upphovsrätt">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36C69E1A-6FF5-06FE-E266-60228C493A79}"/>
              </a:ext>
              <a:ext uri="{C183D7F6-B498-43B3-948B-1728B52AA6E4}">
                <adec:decorative xmlns:adec="http://schemas.microsoft.com/office/drawing/2017/decorative" val="1"/>
              </a:ext>
            </a:extLst>
          </p:cNvPr>
          <p:cNvSpPr>
            <a:spLocks noGrp="1"/>
          </p:cNvSpPr>
          <p:nvPr>
            <p:ph type="body" sz="quarter" idx="10" hasCustomPrompt="1"/>
          </p:nvPr>
        </p:nvSpPr>
        <p:spPr>
          <a:xfrm>
            <a:off x="162000" y="6116400"/>
            <a:ext cx="2265113" cy="743540"/>
          </a:xfrm>
          <a:blipFill>
            <a:blip r:embed="rId2"/>
            <a:stretch>
              <a:fillRect/>
            </a:stretch>
          </a:blipFill>
        </p:spPr>
        <p:txBody>
          <a:bodyPr/>
          <a:lstStyle>
            <a:lvl1pPr marL="0" indent="0">
              <a:buNone/>
              <a:defRPr/>
            </a:lvl1pPr>
          </a:lstStyle>
          <a:p>
            <a:pPr lvl="0"/>
            <a:r>
              <a:rPr lang="sv-SE" dirty="0"/>
              <a:t> </a:t>
            </a:r>
          </a:p>
        </p:txBody>
      </p:sp>
      <p:sp>
        <p:nvSpPr>
          <p:cNvPr id="2" name="textruta 1">
            <a:extLst>
              <a:ext uri="{FF2B5EF4-FFF2-40B4-BE49-F238E27FC236}">
                <a16:creationId xmlns:a16="http://schemas.microsoft.com/office/drawing/2014/main" id="{56FA0A3D-42DD-1171-A82A-E59CF02B97F7}"/>
              </a:ext>
            </a:extLst>
          </p:cNvPr>
          <p:cNvSpPr txBox="1"/>
          <p:nvPr/>
        </p:nvSpPr>
        <p:spPr>
          <a:xfrm>
            <a:off x="1631504" y="1412776"/>
            <a:ext cx="8640960" cy="3816424"/>
          </a:xfrm>
          <a:prstGeom prst="rect">
            <a:avLst/>
          </a:prstGeom>
        </p:spPr>
        <p:txBody>
          <a:bodyPr vert="horz" wrap="square" lIns="91440" tIns="45720" rIns="91440" bIns="45720" rtlCol="0" anchor="t">
            <a:noAutofit/>
          </a:bodyPr>
          <a:lstStyle/>
          <a:p>
            <a:pPr algn="l"/>
            <a:r>
              <a:rPr lang="sv-SE" sz="1800" b="1">
                <a:solidFill>
                  <a:schemeClr val="tx1"/>
                </a:solidFill>
              </a:rPr>
              <a:t>Upphovsrätt</a:t>
            </a:r>
          </a:p>
          <a:p>
            <a:pPr algn="l"/>
            <a:r>
              <a:rPr lang="sv-SE"/>
              <a:t>Dokumentet är framtaget av Suntarbetsliv med det syfte som framgår av titelbilden. Powerpoint-bilderna följer Suntarbetslivs visuella identitet. </a:t>
            </a:r>
          </a:p>
          <a:p>
            <a:pPr algn="l"/>
            <a:endParaRPr lang="sv-SE"/>
          </a:p>
          <a:p>
            <a:pPr algn="l"/>
            <a:r>
              <a:rPr lang="sv-SE"/>
              <a:t>Tänk på att foton, bilder, illustrationer och filmer är Suntarbetslivs. Om du önskar använda någon bild i en egen presentation, gör då till exempel en skärmdump där Suntarbetslivs logotype syns, så att det är tydligt vem som är avsändare. Du kan också göra en egen bild enligt din organisations visuella identitet där du inspireras av Suntarbetslivs bildidéer. </a:t>
            </a:r>
          </a:p>
          <a:p>
            <a:pPr algn="l"/>
            <a:endParaRPr lang="sv-SE"/>
          </a:p>
          <a:p>
            <a:pPr algn="l"/>
            <a:r>
              <a:rPr lang="sv-SE"/>
              <a:t>Du kan alltså inte ta eller låna powerpoint-bilder, bilder, foton, illustrationer eller filmer utan att ange källa. </a:t>
            </a:r>
          </a:p>
          <a:p>
            <a:pPr algn="l"/>
            <a:endParaRPr lang="sv-SE"/>
          </a:p>
          <a:p>
            <a:pPr algn="l"/>
            <a:r>
              <a:rPr lang="sv-SE"/>
              <a:t>Kontakta gärna </a:t>
            </a:r>
            <a:r>
              <a:rPr lang="sv-SE">
                <a:hlinkClick r:id="rId3"/>
              </a:rPr>
              <a:t>fraga@suntarbetsliv.se</a:t>
            </a:r>
            <a:r>
              <a:rPr lang="sv-SE"/>
              <a:t> om du undrar över något!</a:t>
            </a:r>
            <a:endParaRPr lang="sv-SE" sz="1800" b="0" dirty="0">
              <a:solidFill>
                <a:schemeClr val="tx1"/>
              </a:solidFill>
            </a:endParaRPr>
          </a:p>
        </p:txBody>
      </p:sp>
    </p:spTree>
    <p:extLst>
      <p:ext uri="{BB962C8B-B14F-4D97-AF65-F5344CB8AC3E}">
        <p14:creationId xmlns:p14="http://schemas.microsoft.com/office/powerpoint/2010/main" val="236837228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SA_Slutbild">
    <p:spTree>
      <p:nvGrpSpPr>
        <p:cNvPr id="1" name=""/>
        <p:cNvGrpSpPr/>
        <p:nvPr/>
      </p:nvGrpSpPr>
      <p:grpSpPr>
        <a:xfrm>
          <a:off x="0" y="0"/>
          <a:ext cx="0" cy="0"/>
          <a:chOff x="0" y="0"/>
          <a:chExt cx="0" cy="0"/>
        </a:xfrm>
      </p:grpSpPr>
      <p:pic>
        <p:nvPicPr>
          <p:cNvPr id="4" name="Bildobjekt 3" descr="En bild som visar Suntarbetsliv logotyp och texten &quot;Tillsammans gör vi jobbet bättre.">
            <a:extLst>
              <a:ext uri="{FF2B5EF4-FFF2-40B4-BE49-F238E27FC236}">
                <a16:creationId xmlns:a16="http://schemas.microsoft.com/office/drawing/2014/main" id="{CA77A244-67F6-00B4-AFA1-43154AF768B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79576" y="1556792"/>
            <a:ext cx="7632848" cy="3484395"/>
          </a:xfrm>
          <a:prstGeom prst="rect">
            <a:avLst/>
          </a:prstGeom>
        </p:spPr>
      </p:pic>
    </p:spTree>
    <p:extLst>
      <p:ext uri="{BB962C8B-B14F-4D97-AF65-F5344CB8AC3E}">
        <p14:creationId xmlns:p14="http://schemas.microsoft.com/office/powerpoint/2010/main" val="1089084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blank" preserve="1">
  <p:cSld name="SA_Partsorganisationer">
    <p:bg>
      <p:bgPr>
        <a:solidFill>
          <a:srgbClr val="FFFFFF"/>
        </a:solidFill>
        <a:effectLst/>
      </p:bgPr>
    </p:bg>
    <p:spTree>
      <p:nvGrpSpPr>
        <p:cNvPr id="1" name=""/>
        <p:cNvGrpSpPr/>
        <p:nvPr/>
      </p:nvGrpSpPr>
      <p:grpSpPr>
        <a:xfrm>
          <a:off x="0" y="0"/>
          <a:ext cx="0" cy="0"/>
          <a:chOff x="0" y="0"/>
          <a:chExt cx="0" cy="0"/>
        </a:xfrm>
      </p:grpSpPr>
      <p:pic>
        <p:nvPicPr>
          <p:cNvPr id="3" name="Bildobjekt 2" descr="Logotyper för de partsorganisationer som äger och driver Suntarbetsliv. SKR, Kommunal, Akademikerförbundet SSR, Akademikeralliansen, Sveriges Lärare, Vision, Sveriges Läkarförbund, Sobona, Vårdförbundet och Ledarna.">
            <a:extLst>
              <a:ext uri="{FF2B5EF4-FFF2-40B4-BE49-F238E27FC236}">
                <a16:creationId xmlns:a16="http://schemas.microsoft.com/office/drawing/2014/main" id="{FB96376C-93D7-609A-A208-20733D6E85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432" y="542955"/>
            <a:ext cx="10225136" cy="5772090"/>
          </a:xfrm>
          <a:prstGeom prst="rect">
            <a:avLst/>
          </a:prstGeom>
        </p:spPr>
      </p:pic>
    </p:spTree>
    <p:extLst>
      <p:ext uri="{BB962C8B-B14F-4D97-AF65-F5344CB8AC3E}">
        <p14:creationId xmlns:p14="http://schemas.microsoft.com/office/powerpoint/2010/main" val="122540724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65430-93AF-6212-94E9-97940D39A33C}"/>
              </a:ext>
            </a:extLst>
          </p:cNvPr>
          <p:cNvSpPr>
            <a:spLocks noGrp="1"/>
          </p:cNvSpPr>
          <p:nvPr>
            <p:ph type="title"/>
          </p:nvPr>
        </p:nvSpPr>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D5CC2938-E843-9BF5-FC14-D3AAFBE68CA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9B97EE38-485E-4E76-AFB0-8694803679C7}"/>
              </a:ext>
            </a:extLst>
          </p:cNvPr>
          <p:cNvSpPr>
            <a:spLocks noGrp="1"/>
          </p:cNvSpPr>
          <p:nvPr>
            <p:ph type="dt" sz="half" idx="10"/>
          </p:nvPr>
        </p:nvSpPr>
        <p:spPr/>
        <p:txBody>
          <a:bodyPr/>
          <a:lstStyle/>
          <a:p>
            <a:fld id="{B2AD8A3C-87E6-F64E-93CB-695523AF629D}" type="datetimeFigureOut">
              <a:rPr lang="en-SE" smtClean="0"/>
              <a:t>11/06/2025</a:t>
            </a:fld>
            <a:endParaRPr lang="en-SE"/>
          </a:p>
        </p:txBody>
      </p:sp>
      <p:sp>
        <p:nvSpPr>
          <p:cNvPr id="5" name="Footer Placeholder 4">
            <a:extLst>
              <a:ext uri="{FF2B5EF4-FFF2-40B4-BE49-F238E27FC236}">
                <a16:creationId xmlns:a16="http://schemas.microsoft.com/office/drawing/2014/main" id="{2A446307-64D6-954F-4B92-665EAE255F7D}"/>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97510CEE-6E51-4D2A-2337-8B6D5B17E105}"/>
              </a:ext>
            </a:extLst>
          </p:cNvPr>
          <p:cNvSpPr>
            <a:spLocks noGrp="1"/>
          </p:cNvSpPr>
          <p:nvPr>
            <p:ph type="sldNum" sz="quarter" idx="12"/>
          </p:nvPr>
        </p:nvSpPr>
        <p:spPr/>
        <p:txBody>
          <a:bodyPr/>
          <a:lstStyle/>
          <a:p>
            <a:fld id="{9B201822-D35B-B942-89E7-E2B1E708BED6}" type="slidenum">
              <a:rPr lang="en-SE" smtClean="0"/>
              <a:t>‹#›</a:t>
            </a:fld>
            <a:endParaRPr lang="en-SE"/>
          </a:p>
        </p:txBody>
      </p:sp>
    </p:spTree>
    <p:extLst>
      <p:ext uri="{BB962C8B-B14F-4D97-AF65-F5344CB8AC3E}">
        <p14:creationId xmlns:p14="http://schemas.microsoft.com/office/powerpoint/2010/main" val="4226348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Agenda">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67200" y="403200"/>
            <a:ext cx="11487773" cy="720080"/>
          </a:xfrm>
        </p:spPr>
        <p:txBody>
          <a:bodyPr/>
          <a:lstStyle>
            <a:lvl1pPr>
              <a:defRPr>
                <a:solidFill>
                  <a:schemeClr val="tx2"/>
                </a:solidFill>
              </a:defRPr>
            </a:lvl1pPr>
          </a:lstStyle>
          <a:p>
            <a:r>
              <a:rPr lang="sv-SE"/>
              <a:t>Skriv rubrik</a:t>
            </a:r>
            <a:endParaRPr lang="sv-SE" dirty="0"/>
          </a:p>
        </p:txBody>
      </p:sp>
      <p:sp>
        <p:nvSpPr>
          <p:cNvPr id="3" name="Platshållare för innehåll 2">
            <a:extLst>
              <a:ext uri="{FF2B5EF4-FFF2-40B4-BE49-F238E27FC236}">
                <a16:creationId xmlns:a16="http://schemas.microsoft.com/office/drawing/2014/main" id="{36D96389-7499-402B-B317-E9B19C496BB2}"/>
              </a:ext>
            </a:extLst>
          </p:cNvPr>
          <p:cNvSpPr>
            <a:spLocks noGrp="1"/>
          </p:cNvSpPr>
          <p:nvPr>
            <p:ph sz="half" idx="1" hasCustomPrompt="1"/>
          </p:nvPr>
        </p:nvSpPr>
        <p:spPr>
          <a:xfrm>
            <a:off x="1055440" y="1483200"/>
            <a:ext cx="4938960" cy="4538088"/>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Skriv agendan här</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innehåll 2">
            <a:extLst>
              <a:ext uri="{FF2B5EF4-FFF2-40B4-BE49-F238E27FC236}">
                <a16:creationId xmlns:a16="http://schemas.microsoft.com/office/drawing/2014/main" id="{41E17564-5769-D4B1-03F0-134486AB6094}"/>
              </a:ext>
            </a:extLst>
          </p:cNvPr>
          <p:cNvSpPr>
            <a:spLocks noGrp="1"/>
          </p:cNvSpPr>
          <p:nvPr>
            <p:ph sz="half" idx="10" hasCustomPrompt="1"/>
          </p:nvPr>
        </p:nvSpPr>
        <p:spPr>
          <a:xfrm>
            <a:off x="6197602" y="1483200"/>
            <a:ext cx="4938960" cy="4538088"/>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Fortsätt här om det behövs</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86270702"/>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Agenda-illustration">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368866" y="403200"/>
            <a:ext cx="11487773" cy="720080"/>
          </a:xfrm>
        </p:spPr>
        <p:txBody>
          <a:bodyPr/>
          <a:lstStyle>
            <a:lvl1pPr>
              <a:defRPr>
                <a:solidFill>
                  <a:schemeClr val="tx2"/>
                </a:solidFill>
              </a:defRPr>
            </a:lvl1pPr>
          </a:lstStyle>
          <a:p>
            <a:r>
              <a:rPr lang="sv-SE" dirty="0"/>
              <a:t>Rubrik</a:t>
            </a:r>
          </a:p>
        </p:txBody>
      </p:sp>
      <p:sp>
        <p:nvSpPr>
          <p:cNvPr id="13" name="Platshållare för bild 12">
            <a:extLst>
              <a:ext uri="{FF2B5EF4-FFF2-40B4-BE49-F238E27FC236}">
                <a16:creationId xmlns:a16="http://schemas.microsoft.com/office/drawing/2014/main" id="{5ED46C26-B498-0966-EB4A-4EF93A1982A2}"/>
              </a:ext>
              <a:ext uri="{C183D7F6-B498-43B3-948B-1728B52AA6E4}">
                <adec:decorative xmlns:adec="http://schemas.microsoft.com/office/drawing/2017/decorative" val="1"/>
              </a:ext>
            </a:extLst>
          </p:cNvPr>
          <p:cNvSpPr>
            <a:spLocks noGrp="1"/>
          </p:cNvSpPr>
          <p:nvPr>
            <p:ph type="pic" sz="quarter" idx="15" hasCustomPrompt="1"/>
          </p:nvPr>
        </p:nvSpPr>
        <p:spPr>
          <a:xfrm>
            <a:off x="7152000" y="1818000"/>
            <a:ext cx="5040000" cy="5040000"/>
          </a:xfrm>
          <a:noFill/>
        </p:spPr>
        <p:txBody>
          <a:bodyPr anchor="b" anchorCtr="0"/>
          <a:lstStyle>
            <a:lvl1pPr marL="0" indent="0" algn="r">
              <a:buNone/>
              <a:defRPr sz="1800">
                <a:solidFill>
                  <a:schemeClr val="accent3"/>
                </a:solidFill>
              </a:defRPr>
            </a:lvl1pPr>
          </a:lstStyle>
          <a:p>
            <a:r>
              <a:rPr lang="sv-SE"/>
              <a:t>Infoga illustration från Mediaflow som är utfallande neråt och åt höger.</a:t>
            </a:r>
          </a:p>
        </p:txBody>
      </p:sp>
      <p:sp>
        <p:nvSpPr>
          <p:cNvPr id="5" name="Platshållare för innehåll 2">
            <a:extLst>
              <a:ext uri="{FF2B5EF4-FFF2-40B4-BE49-F238E27FC236}">
                <a16:creationId xmlns:a16="http://schemas.microsoft.com/office/drawing/2014/main" id="{B41B1D80-6745-60D9-B553-65C5F1AF5232}"/>
              </a:ext>
              <a:ext uri="{C183D7F6-B498-43B3-948B-1728B52AA6E4}">
                <adec:decorative xmlns:adec="http://schemas.microsoft.com/office/drawing/2017/decorative" val="1"/>
              </a:ext>
            </a:extLst>
          </p:cNvPr>
          <p:cNvSpPr>
            <a:spLocks noGrp="1"/>
          </p:cNvSpPr>
          <p:nvPr>
            <p:ph sz="half" idx="1" hasCustomPrompt="1"/>
          </p:nvPr>
        </p:nvSpPr>
        <p:spPr>
          <a:xfrm>
            <a:off x="1055440" y="1483200"/>
            <a:ext cx="5760640" cy="4176464"/>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Skriv en kortfattad agenda här</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52244289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Rubrik och text">
    <p:bg>
      <p:bgPr>
        <a:solidFill>
          <a:srgbClr val="FFFFFF"/>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199"/>
            <a:ext cx="1008112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463680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ubrik och text - orange bakgrund">
    <p:bg>
      <p:bgPr>
        <a:solidFill>
          <a:schemeClr val="bg1"/>
        </a:solidFill>
        <a:effectLst/>
      </p:bgPr>
    </p:bg>
    <p:spTree>
      <p:nvGrpSpPr>
        <p:cNvPr id="1" name=""/>
        <p:cNvGrpSpPr/>
        <p:nvPr/>
      </p:nvGrpSpPr>
      <p:grpSpPr>
        <a:xfrm>
          <a:off x="0" y="0"/>
          <a:ext cx="0" cy="0"/>
          <a:chOff x="0" y="0"/>
          <a:chExt cx="0" cy="0"/>
        </a:xfrm>
      </p:grpSpPr>
      <p:sp>
        <p:nvSpPr>
          <p:cNvPr id="4" name="Platshållare för text 3">
            <a:extLst>
              <a:ext uri="{FF2B5EF4-FFF2-40B4-BE49-F238E27FC236}">
                <a16:creationId xmlns:a16="http://schemas.microsoft.com/office/drawing/2014/main" id="{7A016BC5-5A69-3BB1-EED3-E03CD5315E3A}"/>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Rubrik</a:t>
            </a:r>
          </a:p>
        </p:txBody>
      </p:sp>
      <p:sp>
        <p:nvSpPr>
          <p:cNvPr id="5" name="Platshållare för innehåll 4">
            <a:extLst>
              <a:ext uri="{FF2B5EF4-FFF2-40B4-BE49-F238E27FC236}">
                <a16:creationId xmlns:a16="http://schemas.microsoft.com/office/drawing/2014/main" id="{92EDC374-6976-A49E-55E1-7B0254EEDB35}"/>
              </a:ext>
            </a:extLst>
          </p:cNvPr>
          <p:cNvSpPr>
            <a:spLocks noGrp="1"/>
          </p:cNvSpPr>
          <p:nvPr>
            <p:ph sz="quarter" idx="15"/>
          </p:nvPr>
        </p:nvSpPr>
        <p:spPr>
          <a:xfrm>
            <a:off x="1055440" y="1483199"/>
            <a:ext cx="1008112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242923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Rubrik och text - blå bakgrund">
    <p:bg>
      <p:bgPr>
        <a:solidFill>
          <a:srgbClr val="EBECF0"/>
        </a:solidFill>
        <a:effectLst/>
      </p:bgPr>
    </p:bg>
    <p:spTree>
      <p:nvGrpSpPr>
        <p:cNvPr id="1" name=""/>
        <p:cNvGrpSpPr/>
        <p:nvPr/>
      </p:nvGrpSpPr>
      <p:grpSpPr>
        <a:xfrm>
          <a:off x="0" y="0"/>
          <a:ext cx="0" cy="0"/>
          <a:chOff x="0" y="0"/>
          <a:chExt cx="0" cy="0"/>
        </a:xfrm>
      </p:grpSpPr>
      <p:sp>
        <p:nvSpPr>
          <p:cNvPr id="3" name="Platshållare för text 3">
            <a:extLst>
              <a:ext uri="{FF2B5EF4-FFF2-40B4-BE49-F238E27FC236}">
                <a16:creationId xmlns:a16="http://schemas.microsoft.com/office/drawing/2014/main" id="{3DC3B270-6958-5D6B-D89F-17DA710D42D9}"/>
              </a:ext>
            </a:extLst>
          </p:cNvPr>
          <p:cNvSpPr>
            <a:spLocks noGrp="1"/>
          </p:cNvSpPr>
          <p:nvPr>
            <p:ph type="body" sz="quarter" idx="14" hasCustomPrompt="1"/>
          </p:nvPr>
        </p:nvSpPr>
        <p:spPr>
          <a:xfrm>
            <a:off x="367200" y="144000"/>
            <a:ext cx="11487772" cy="330746"/>
          </a:xfrm>
        </p:spPr>
        <p:txBody>
          <a:bodyPr/>
          <a:lstStyle>
            <a:lvl1pPr marL="0" indent="0">
              <a:buNone/>
              <a:defRPr sz="1800"/>
            </a:lvl1pPr>
          </a:lstStyle>
          <a:p>
            <a:pPr lvl="0"/>
            <a:r>
              <a:rPr lang="sv-SE" dirty="0"/>
              <a:t>Skriv avsnittsrubrik</a:t>
            </a:r>
          </a:p>
        </p:txBody>
      </p:sp>
      <p:sp>
        <p:nvSpPr>
          <p:cNvPr id="2" name="Rubrik 1"/>
          <p:cNvSpPr>
            <a:spLocks noGrp="1"/>
          </p:cNvSpPr>
          <p:nvPr>
            <p:ph type="title" hasCustomPrompt="1"/>
          </p:nvPr>
        </p:nvSpPr>
        <p:spPr>
          <a:xfrm>
            <a:off x="367200" y="476672"/>
            <a:ext cx="11487773" cy="720080"/>
          </a:xfrm>
        </p:spPr>
        <p:txBody>
          <a:bodyPr/>
          <a:lstStyle>
            <a:lvl1pPr>
              <a:defRPr>
                <a:solidFill>
                  <a:schemeClr val="tx2"/>
                </a:solidFill>
              </a:defRPr>
            </a:lvl1pPr>
          </a:lstStyle>
          <a:p>
            <a:r>
              <a:rPr lang="sv-SE" dirty="0"/>
              <a:t>Skriv rubrik</a:t>
            </a:r>
          </a:p>
        </p:txBody>
      </p:sp>
      <p:sp>
        <p:nvSpPr>
          <p:cNvPr id="4" name="Platshållare för innehåll 4">
            <a:extLst>
              <a:ext uri="{FF2B5EF4-FFF2-40B4-BE49-F238E27FC236}">
                <a16:creationId xmlns:a16="http://schemas.microsoft.com/office/drawing/2014/main" id="{7218E86D-0E66-883B-E0BA-2FFAE7BE7B35}"/>
              </a:ext>
            </a:extLst>
          </p:cNvPr>
          <p:cNvSpPr>
            <a:spLocks noGrp="1"/>
          </p:cNvSpPr>
          <p:nvPr>
            <p:ph sz="quarter" idx="15"/>
          </p:nvPr>
        </p:nvSpPr>
        <p:spPr>
          <a:xfrm>
            <a:off x="1055440" y="1483200"/>
            <a:ext cx="10081120" cy="46404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53605438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_två innehållsdelar">
    <p:spTree>
      <p:nvGrpSpPr>
        <p:cNvPr id="1" name=""/>
        <p:cNvGrpSpPr/>
        <p:nvPr/>
      </p:nvGrpSpPr>
      <p:grpSpPr>
        <a:xfrm>
          <a:off x="0" y="0"/>
          <a:ext cx="0" cy="0"/>
          <a:chOff x="0" y="0"/>
          <a:chExt cx="0" cy="0"/>
        </a:xfrm>
      </p:grpSpPr>
      <p:sp>
        <p:nvSpPr>
          <p:cNvPr id="5" name="Platshållare för text 3">
            <a:extLst>
              <a:ext uri="{FF2B5EF4-FFF2-40B4-BE49-F238E27FC236}">
                <a16:creationId xmlns:a16="http://schemas.microsoft.com/office/drawing/2014/main" id="{F53C4694-05BF-BEF7-8596-D91EFD8FC86B}"/>
              </a:ext>
            </a:extLst>
          </p:cNvPr>
          <p:cNvSpPr>
            <a:spLocks noGrp="1"/>
          </p:cNvSpPr>
          <p:nvPr>
            <p:ph type="body" sz="quarter" idx="14" hasCustomPrompt="1"/>
          </p:nvPr>
        </p:nvSpPr>
        <p:spPr>
          <a:xfrm>
            <a:off x="368311" y="144000"/>
            <a:ext cx="11488326" cy="330746"/>
          </a:xfrm>
        </p:spPr>
        <p:txBody>
          <a:bodyPr/>
          <a:lstStyle>
            <a:lvl1pPr marL="0" indent="0">
              <a:buNone/>
              <a:defRPr sz="1800"/>
            </a:lvl1pPr>
          </a:lstStyle>
          <a:p>
            <a:pPr lvl="0"/>
            <a:r>
              <a:rPr lang="sv-SE" dirty="0"/>
              <a:t>Avsnittsrubrik</a:t>
            </a:r>
          </a:p>
        </p:txBody>
      </p:sp>
      <p:sp>
        <p:nvSpPr>
          <p:cNvPr id="2" name="Rubrik 1"/>
          <p:cNvSpPr>
            <a:spLocks noGrp="1"/>
          </p:cNvSpPr>
          <p:nvPr>
            <p:ph type="title" hasCustomPrompt="1"/>
          </p:nvPr>
        </p:nvSpPr>
        <p:spPr>
          <a:xfrm>
            <a:off x="368310" y="476672"/>
            <a:ext cx="11488327" cy="720080"/>
          </a:xfrm>
        </p:spPr>
        <p:txBody>
          <a:bodyPr/>
          <a:lstStyle>
            <a:lvl1pPr>
              <a:defRPr>
                <a:solidFill>
                  <a:schemeClr val="tx2"/>
                </a:solidFill>
              </a:defRPr>
            </a:lvl1pPr>
          </a:lstStyle>
          <a:p>
            <a:r>
              <a:rPr lang="sv-SE" dirty="0"/>
              <a:t>Rubrik</a:t>
            </a:r>
          </a:p>
        </p:txBody>
      </p:sp>
      <p:sp>
        <p:nvSpPr>
          <p:cNvPr id="3" name="Platshållare för innehåll 2"/>
          <p:cNvSpPr>
            <a:spLocks noGrp="1"/>
          </p:cNvSpPr>
          <p:nvPr>
            <p:ph sz="half" idx="1"/>
          </p:nvPr>
        </p:nvSpPr>
        <p:spPr>
          <a:xfrm>
            <a:off x="105544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p:cNvSpPr>
            <a:spLocks noGrp="1"/>
          </p:cNvSpPr>
          <p:nvPr>
            <p:ph sz="half" idx="2"/>
          </p:nvPr>
        </p:nvSpPr>
        <p:spPr>
          <a:xfrm>
            <a:off x="6197600" y="1483200"/>
            <a:ext cx="4938960" cy="4640400"/>
          </a:xfrm>
        </p:spPr>
        <p:txBody>
          <a:bodyPr/>
          <a:lstStyle>
            <a:lvl1pPr>
              <a:defRPr sz="2300">
                <a:latin typeface="Calibri" panose="020F0502020204030204" pitchFamily="34" charset="0"/>
              </a:defRPr>
            </a:lvl1pPr>
            <a:lvl2pPr>
              <a:defRPr sz="1800">
                <a:latin typeface="Calibri" panose="020F0502020204030204" pitchFamily="34" charset="0"/>
              </a:defRPr>
            </a:lvl2pPr>
            <a:lvl3pPr>
              <a:defRPr sz="1600">
                <a:latin typeface="Calibri" panose="020F0502020204030204" pitchFamily="34" charset="0"/>
              </a:defRPr>
            </a:lvl3pPr>
            <a:lvl4pPr>
              <a:defRPr sz="1400">
                <a:latin typeface="Calibri" panose="020F0502020204030204" pitchFamily="34" charset="0"/>
              </a:defRPr>
            </a:lvl4pPr>
            <a:lvl5pPr>
              <a:defRPr sz="1400">
                <a:latin typeface="Calibri" panose="020F0502020204030204" pitchFamily="34" charset="0"/>
              </a:defRPr>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640462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368310" y="404664"/>
            <a:ext cx="11488327" cy="720080"/>
          </a:xfrm>
          <a:prstGeom prst="rect">
            <a:avLst/>
          </a:prstGeom>
        </p:spPr>
        <p:txBody>
          <a:bodyPr vert="horz" lIns="91440" tIns="45720" rIns="91440" bIns="45720" rtlCol="0" anchor="t">
            <a:noAutofit/>
          </a:bodyPr>
          <a:lstStyle/>
          <a:p>
            <a:r>
              <a:rPr lang="sv-SE" dirty="0"/>
              <a:t>Klicka här för att ändra format</a:t>
            </a:r>
          </a:p>
        </p:txBody>
      </p:sp>
      <p:sp>
        <p:nvSpPr>
          <p:cNvPr id="3" name="Platshållare för text 2"/>
          <p:cNvSpPr>
            <a:spLocks noGrp="1"/>
          </p:cNvSpPr>
          <p:nvPr>
            <p:ph type="body" idx="1"/>
          </p:nvPr>
        </p:nvSpPr>
        <p:spPr>
          <a:xfrm>
            <a:off x="1055440" y="1484784"/>
            <a:ext cx="10081118" cy="4640880"/>
          </a:xfrm>
          <a:prstGeom prst="rect">
            <a:avLst/>
          </a:prstGeom>
        </p:spPr>
        <p:txBody>
          <a:bodyPr vert="horz" lIns="91440" tIns="45720" rIns="91440" bIns="4572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6" name="Bildobjekt 5" descr="En bild som visar logotyp&#10;&#10;Automatiskt genererad beskrivning">
            <a:extLst>
              <a:ext uri="{FF2B5EF4-FFF2-40B4-BE49-F238E27FC236}">
                <a16:creationId xmlns:a16="http://schemas.microsoft.com/office/drawing/2014/main" id="{BF268340-A9C7-25A8-852A-961750AB8517}"/>
              </a:ext>
            </a:extLst>
          </p:cNvPr>
          <p:cNvPicPr>
            <a:picLocks noChangeAspect="1"/>
          </p:cNvPicPr>
          <p:nvPr/>
        </p:nvPicPr>
        <p:blipFill>
          <a:blip r:embed="rId32">
            <a:extLst>
              <a:ext uri="{28A0092B-C50C-407E-A947-70E740481C1C}">
                <a14:useLocalDpi xmlns:a14="http://schemas.microsoft.com/office/drawing/2010/main" val="0"/>
              </a:ext>
            </a:extLst>
          </a:blip>
          <a:stretch>
            <a:fillRect/>
          </a:stretch>
        </p:blipFill>
        <p:spPr>
          <a:xfrm>
            <a:off x="160525" y="6125664"/>
            <a:ext cx="2265113" cy="745745"/>
          </a:xfrm>
          <a:prstGeom prst="rect">
            <a:avLst/>
          </a:prstGeom>
        </p:spPr>
      </p:pic>
    </p:spTree>
    <p:extLst>
      <p:ext uri="{BB962C8B-B14F-4D97-AF65-F5344CB8AC3E}">
        <p14:creationId xmlns:p14="http://schemas.microsoft.com/office/powerpoint/2010/main" val="17368224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Lst>
  <p:txStyles>
    <p:titleStyle>
      <a:lvl1pPr algn="l" defTabSz="914400" rtl="0" eaLnBrk="1" latinLnBrk="0" hangingPunct="1">
        <a:spcBef>
          <a:spcPct val="0"/>
        </a:spcBef>
        <a:buNone/>
        <a:defRPr sz="3200" b="1" kern="0" baseline="0">
          <a:solidFill>
            <a:schemeClr val="tx2"/>
          </a:solidFill>
          <a:latin typeface="+mj-lt"/>
          <a:ea typeface="+mj-ea"/>
          <a:cs typeface="Arial" pitchFamily="34" charset="0"/>
        </a:defRPr>
      </a:lvl1pPr>
    </p:titleStyle>
    <p:bodyStyle>
      <a:lvl1pPr marL="180975" indent="-180975" algn="l" defTabSz="914400" rtl="0" eaLnBrk="1" latinLnBrk="0" hangingPunct="1">
        <a:spcBef>
          <a:spcPct val="20000"/>
        </a:spcBef>
        <a:buClrTx/>
        <a:buFont typeface="Arial" panose="020B0604020202020204" pitchFamily="34" charset="0"/>
        <a:buChar char="•"/>
        <a:defRPr sz="2300" kern="0">
          <a:solidFill>
            <a:schemeClr val="tx1"/>
          </a:solidFill>
          <a:latin typeface="Calibri" panose="020F0502020204030204" pitchFamily="34" charset="0"/>
          <a:ea typeface="+mn-ea"/>
          <a:cs typeface="Times New Roman" pitchFamily="18" charset="0"/>
        </a:defRPr>
      </a:lvl1pPr>
      <a:lvl2pPr marL="361950" indent="-180975" algn="l" defTabSz="914400" rtl="0" eaLnBrk="1" latinLnBrk="0" hangingPunct="1">
        <a:spcBef>
          <a:spcPct val="20000"/>
        </a:spcBef>
        <a:buClrTx/>
        <a:buFont typeface="Arial" panose="020B0604020202020204" pitchFamily="34" charset="0"/>
        <a:buChar char="•"/>
        <a:defRPr sz="1800" kern="0" baseline="0">
          <a:solidFill>
            <a:schemeClr val="tx1"/>
          </a:solidFill>
          <a:latin typeface="Calibri" panose="020F0502020204030204" pitchFamily="34" charset="0"/>
          <a:ea typeface="+mn-ea"/>
          <a:cs typeface="Times New Roman" pitchFamily="18" charset="0"/>
        </a:defRPr>
      </a:lvl2pPr>
      <a:lvl3pPr marL="534988" indent="-173038" algn="l" defTabSz="914400" rtl="0" eaLnBrk="1" latinLnBrk="0" hangingPunct="1">
        <a:spcBef>
          <a:spcPct val="20000"/>
        </a:spcBef>
        <a:buClrTx/>
        <a:buFont typeface="Arial" panose="020B0604020202020204" pitchFamily="34" charset="0"/>
        <a:buChar char="•"/>
        <a:defRPr sz="1600" kern="0" baseline="0">
          <a:solidFill>
            <a:schemeClr val="tx1"/>
          </a:solidFill>
          <a:latin typeface="Calibri" panose="020F0502020204030204" pitchFamily="34" charset="0"/>
          <a:ea typeface="+mn-ea"/>
          <a:cs typeface="Times New Roman" pitchFamily="18" charset="0"/>
        </a:defRPr>
      </a:lvl3pPr>
      <a:lvl4pPr marL="715963" indent="-180975" algn="l" defTabSz="914400" rtl="0" eaLnBrk="1" latinLnBrk="0" hangingPunct="1">
        <a:spcBef>
          <a:spcPct val="20000"/>
        </a:spcBef>
        <a:buClrTx/>
        <a:buFont typeface="Arial" panose="020B0604020202020204" pitchFamily="34" charset="0"/>
        <a:buChar char="•"/>
        <a:defRPr sz="1400" kern="0">
          <a:solidFill>
            <a:schemeClr val="tx1"/>
          </a:solidFill>
          <a:latin typeface="Calibri" panose="020F0502020204030204" pitchFamily="34" charset="0"/>
          <a:ea typeface="+mn-ea"/>
          <a:cs typeface="Times New Roman" pitchFamily="18" charset="0"/>
        </a:defRPr>
      </a:lvl4pPr>
      <a:lvl5pPr marL="896938" indent="-180975" algn="l" defTabSz="914400" rtl="0" eaLnBrk="1" latinLnBrk="0" hangingPunct="1">
        <a:spcBef>
          <a:spcPct val="20000"/>
        </a:spcBef>
        <a:buClrTx/>
        <a:buFont typeface="Arial" panose="020B0604020202020204" pitchFamily="34" charset="0"/>
        <a:buChar char="•"/>
        <a:defRPr sz="1400" kern="0">
          <a:solidFill>
            <a:schemeClr val="tx1"/>
          </a:solidFill>
          <a:latin typeface="Calibri" panose="020F0502020204030204" pitchFamily="34"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D7BDC92-55AE-347A-3810-DD7FB565405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0BEE94F-D92A-1183-3B70-01CF0FE270C1}"/>
              </a:ext>
            </a:extLst>
          </p:cNvPr>
          <p:cNvSpPr txBox="1"/>
          <p:nvPr/>
        </p:nvSpPr>
        <p:spPr>
          <a:xfrm>
            <a:off x="835540" y="1112685"/>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5" name="TextBox 4">
            <a:extLst>
              <a:ext uri="{FF2B5EF4-FFF2-40B4-BE49-F238E27FC236}">
                <a16:creationId xmlns:a16="http://schemas.microsoft.com/office/drawing/2014/main" id="{7443A830-F63D-A8D4-F4FD-FF3455BB0D51}"/>
              </a:ext>
            </a:extLst>
          </p:cNvPr>
          <p:cNvSpPr txBox="1"/>
          <p:nvPr/>
        </p:nvSpPr>
        <p:spPr>
          <a:xfrm>
            <a:off x="3517697" y="1112684"/>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6" name="TextBox 5">
            <a:extLst>
              <a:ext uri="{FF2B5EF4-FFF2-40B4-BE49-F238E27FC236}">
                <a16:creationId xmlns:a16="http://schemas.microsoft.com/office/drawing/2014/main" id="{B84B2504-D37B-0945-D2DF-21C26FC86055}"/>
              </a:ext>
            </a:extLst>
          </p:cNvPr>
          <p:cNvSpPr txBox="1"/>
          <p:nvPr/>
        </p:nvSpPr>
        <p:spPr>
          <a:xfrm>
            <a:off x="6199854" y="1112684"/>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7" name="TextBox 6">
            <a:extLst>
              <a:ext uri="{FF2B5EF4-FFF2-40B4-BE49-F238E27FC236}">
                <a16:creationId xmlns:a16="http://schemas.microsoft.com/office/drawing/2014/main" id="{F2353800-239D-2D6B-8920-DEEDD1CF1FDB}"/>
              </a:ext>
            </a:extLst>
          </p:cNvPr>
          <p:cNvSpPr txBox="1"/>
          <p:nvPr/>
        </p:nvSpPr>
        <p:spPr>
          <a:xfrm>
            <a:off x="8881860" y="1108955"/>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2" name="TextBox 11">
            <a:extLst>
              <a:ext uri="{FF2B5EF4-FFF2-40B4-BE49-F238E27FC236}">
                <a16:creationId xmlns:a16="http://schemas.microsoft.com/office/drawing/2014/main" id="{9012FB4E-B420-9B86-46B9-4EFF85EC377F}"/>
              </a:ext>
            </a:extLst>
          </p:cNvPr>
          <p:cNvSpPr txBox="1"/>
          <p:nvPr/>
        </p:nvSpPr>
        <p:spPr>
          <a:xfrm>
            <a:off x="835540" y="4340684"/>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3" name="TextBox 12">
            <a:extLst>
              <a:ext uri="{FF2B5EF4-FFF2-40B4-BE49-F238E27FC236}">
                <a16:creationId xmlns:a16="http://schemas.microsoft.com/office/drawing/2014/main" id="{1073FCEA-6BA2-47FF-4BDA-FE3B0A3F9CA9}"/>
              </a:ext>
            </a:extLst>
          </p:cNvPr>
          <p:cNvSpPr txBox="1"/>
          <p:nvPr/>
        </p:nvSpPr>
        <p:spPr>
          <a:xfrm>
            <a:off x="3517697" y="4340683"/>
            <a:ext cx="247445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4" name="TextBox 13">
            <a:extLst>
              <a:ext uri="{FF2B5EF4-FFF2-40B4-BE49-F238E27FC236}">
                <a16:creationId xmlns:a16="http://schemas.microsoft.com/office/drawing/2014/main" id="{0EB55F19-D9D4-EEF4-7AC4-8E0B18900ADA}"/>
              </a:ext>
            </a:extLst>
          </p:cNvPr>
          <p:cNvSpPr txBox="1"/>
          <p:nvPr/>
        </p:nvSpPr>
        <p:spPr>
          <a:xfrm>
            <a:off x="6199854" y="4340683"/>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
        <p:nvSpPr>
          <p:cNvPr id="15" name="TextBox 14">
            <a:extLst>
              <a:ext uri="{FF2B5EF4-FFF2-40B4-BE49-F238E27FC236}">
                <a16:creationId xmlns:a16="http://schemas.microsoft.com/office/drawing/2014/main" id="{100682E6-F370-FE08-B007-32DF34F27609}"/>
              </a:ext>
            </a:extLst>
          </p:cNvPr>
          <p:cNvSpPr txBox="1"/>
          <p:nvPr/>
        </p:nvSpPr>
        <p:spPr>
          <a:xfrm>
            <a:off x="8881860" y="4336954"/>
            <a:ext cx="2474600" cy="261610"/>
          </a:xfrm>
          <a:prstGeom prst="rect">
            <a:avLst/>
          </a:prstGeom>
          <a:noFill/>
        </p:spPr>
        <p:txBody>
          <a:bodyPr wrap="square" rtlCol="0">
            <a:spAutoFit/>
          </a:bodyPr>
          <a:lstStyle/>
          <a:p>
            <a:r>
              <a:rPr lang="en-SE" sz="1100" i="1" dirty="0">
                <a:solidFill>
                  <a:srgbClr val="000B3B"/>
                </a:solidFill>
                <a:latin typeface="Calibri" panose="020F0502020204030204" pitchFamily="34" charset="0"/>
                <a:cs typeface="Calibri" panose="020F0502020204030204" pitchFamily="34" charset="0"/>
              </a:rPr>
              <a:t>FYLL I HÄR…</a:t>
            </a:r>
          </a:p>
        </p:txBody>
      </p:sp>
    </p:spTree>
    <p:extLst>
      <p:ext uri="{BB962C8B-B14F-4D97-AF65-F5344CB8AC3E}">
        <p14:creationId xmlns:p14="http://schemas.microsoft.com/office/powerpoint/2010/main" val="1291203725"/>
      </p:ext>
    </p:extLst>
  </p:cSld>
  <p:clrMapOvr>
    <a:masterClrMapping/>
  </p:clrMapOvr>
</p:sld>
</file>

<file path=ppt/theme/theme1.xml><?xml version="1.0" encoding="utf-8"?>
<a:theme xmlns:a="http://schemas.openxmlformats.org/drawingml/2006/main" name="Suntarbetsliv">
  <a:themeElements>
    <a:clrScheme name="Suntarbetsliv">
      <a:dk1>
        <a:srgbClr val="000B3C"/>
      </a:dk1>
      <a:lt1>
        <a:srgbClr val="FDEDE5"/>
      </a:lt1>
      <a:dk2>
        <a:srgbClr val="EB5200"/>
      </a:dk2>
      <a:lt2>
        <a:srgbClr val="FFFFFF"/>
      </a:lt2>
      <a:accent1>
        <a:srgbClr val="EB5200"/>
      </a:accent1>
      <a:accent2>
        <a:srgbClr val="000B3C"/>
      </a:accent2>
      <a:accent3>
        <a:srgbClr val="00994F"/>
      </a:accent3>
      <a:accent4>
        <a:srgbClr val="A64DFF"/>
      </a:accent4>
      <a:accent5>
        <a:srgbClr val="E81147"/>
      </a:accent5>
      <a:accent6>
        <a:srgbClr val="FFEF5C"/>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t">
        <a:noAutofit/>
      </a:bodyPr>
      <a:lstStyle>
        <a:defPPr algn="l">
          <a:defRPr sz="1800" b="0" dirty="0" smtClean="0">
            <a:solidFill>
              <a:schemeClr val="tx1"/>
            </a:solidFill>
          </a:defRPr>
        </a:defPPr>
      </a:lstStyle>
    </a:txDef>
  </a:objectDefaults>
  <a:extraClrSchemeLst/>
  <a:extLst>
    <a:ext uri="{05A4C25C-085E-4340-85A3-A5531E510DB2}">
      <thm15:themeFamily xmlns:thm15="http://schemas.microsoft.com/office/thememl/2012/main" name="Suntarbetsliv" id="{24375222-EC74-4094-BB7D-CE80F7286256}" vid="{6CB021FA-C1A6-4C11-89F9-45B2C8144CB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d7896cf-6322-4ff1-a343-aa839642aae5" xsi:nil="true"/>
    <lcf76f155ced4ddcb4097134ff3c332f xmlns="fdd5e5b8-bc37-4c2b-b533-2550f428bb2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28E8B254B3622A4BB17C339290B6D8AA" ma:contentTypeVersion="11" ma:contentTypeDescription="Skapa ett nytt dokument." ma:contentTypeScope="" ma:versionID="d8dd6e0d97038a5a2d9ca15d30d24408">
  <xsd:schema xmlns:xsd="http://www.w3.org/2001/XMLSchema" xmlns:xs="http://www.w3.org/2001/XMLSchema" xmlns:p="http://schemas.microsoft.com/office/2006/metadata/properties" xmlns:ns2="fdd5e5b8-bc37-4c2b-b533-2550f428bb2d" xmlns:ns3="1d7896cf-6322-4ff1-a343-aa839642aae5" targetNamespace="http://schemas.microsoft.com/office/2006/metadata/properties" ma:root="true" ma:fieldsID="9efc694f027f8bbf2a80826820d288b7" ns2:_="" ns3:_="">
    <xsd:import namespace="fdd5e5b8-bc37-4c2b-b533-2550f428bb2d"/>
    <xsd:import namespace="1d7896cf-6322-4ff1-a343-aa839642aae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d5e5b8-bc37-4c2b-b533-2550f428bb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Bildmarkeringar" ma:readOnly="false" ma:fieldId="{5cf76f15-5ced-4ddc-b409-7134ff3c332f}" ma:taxonomyMulti="true" ma:sspId="15259a32-73be-4f75-b0c8-8cd46760094e"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d7896cf-6322-4ff1-a343-aa839642aae5"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f0dd990-47e0-4dbe-8008-25ad2c5e6748}" ma:internalName="TaxCatchAll" ma:showField="CatchAllData" ma:web="1d7896cf-6322-4ff1-a343-aa839642aae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0F0A562-C9A0-4A27-884F-1AB097A785A3}">
  <ds:schemaRefs>
    <ds:schemaRef ds:uri="http://schemas.microsoft.com/office/2006/metadata/properties"/>
    <ds:schemaRef ds:uri="1d7896cf-6322-4ff1-a343-aa839642aae5"/>
    <ds:schemaRef ds:uri="http://schemas.openxmlformats.org/package/2006/metadata/core-properties"/>
    <ds:schemaRef ds:uri="http://schemas.microsoft.com/office/infopath/2007/PartnerControls"/>
    <ds:schemaRef ds:uri="http://schemas.microsoft.com/office/2006/documentManagement/types"/>
    <ds:schemaRef ds:uri="http://purl.org/dc/terms/"/>
    <ds:schemaRef ds:uri="fdd5e5b8-bc37-4c2b-b533-2550f428bb2d"/>
    <ds:schemaRef ds:uri="http://www.w3.org/XML/1998/namespace"/>
    <ds:schemaRef ds:uri="http://purl.org/dc/dcmitype/"/>
    <ds:schemaRef ds:uri="http://purl.org/dc/elements/1.1/"/>
  </ds:schemaRefs>
</ds:datastoreItem>
</file>

<file path=customXml/itemProps2.xml><?xml version="1.0" encoding="utf-8"?>
<ds:datastoreItem xmlns:ds="http://schemas.openxmlformats.org/officeDocument/2006/customXml" ds:itemID="{8D1EF4D2-7D37-4E6B-B680-E21576B2C857}">
  <ds:schemaRefs>
    <ds:schemaRef ds:uri="http://schemas.microsoft.com/sharepoint/v3/contenttype/forms"/>
  </ds:schemaRefs>
</ds:datastoreItem>
</file>

<file path=customXml/itemProps3.xml><?xml version="1.0" encoding="utf-8"?>
<ds:datastoreItem xmlns:ds="http://schemas.openxmlformats.org/officeDocument/2006/customXml" ds:itemID="{65898CE7-FBDB-4A3A-9D19-A01DDEAF56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d5e5b8-bc37-4c2b-b533-2550f428bb2d"/>
    <ds:schemaRef ds:uri="1d7896cf-6322-4ff1-a343-aa839642aa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Suntarbetsliv</Template>
  <TotalTime>390</TotalTime>
  <Words>33</Words>
  <Application>Microsoft Office PowerPoint</Application>
  <PresentationFormat>Bredbild</PresentationFormat>
  <Paragraphs>9</Paragraphs>
  <Slides>1</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Aptos</vt:lpstr>
      <vt:lpstr>Arial</vt:lpstr>
      <vt:lpstr>Calibri</vt:lpstr>
      <vt:lpstr>Suntarbetsliv</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Tobias Beijar</dc:creator>
  <cp:lastModifiedBy>Marcus Larsson</cp:lastModifiedBy>
  <cp:revision>11</cp:revision>
  <dcterms:created xsi:type="dcterms:W3CDTF">2025-11-04T15:22:08Z</dcterms:created>
  <dcterms:modified xsi:type="dcterms:W3CDTF">2025-11-06T07:41:42Z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0x01010028E8B254B3622A4BB17C339290B6D8AA</vt:lpwstr>
  </property>
  <property fmtid="{D5CDD505-2E9C-101B-9397-08002B2CF9AE}" pid="3" name="MediaServiceImageTags">
    <vt:lpwstr/>
  </property>
</Properties>
</file>