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076138401" r:id="rId2"/>
    <p:sldId id="256" r:id="rId3"/>
    <p:sldId id="257" r:id="rId4"/>
    <p:sldId id="258" r:id="rId5"/>
    <p:sldId id="2147469078" r:id="rId6"/>
    <p:sldId id="260" r:id="rId7"/>
    <p:sldId id="261" r:id="rId8"/>
    <p:sldId id="262" r:id="rId9"/>
    <p:sldId id="263" r:id="rId10"/>
    <p:sldId id="264" r:id="rId11"/>
    <p:sldId id="259" r:id="rId12"/>
    <p:sldId id="2076138400" r:id="rId13"/>
    <p:sldId id="26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örfattare" initials="E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6FD5A-1F1D-474B-9579-AB10E46BB56D}" v="37" dt="2025-11-14T07:15:43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89" autoAdjust="0"/>
  </p:normalViewPr>
  <p:slideViewPr>
    <p:cSldViewPr snapToGrid="0">
      <p:cViewPr varScale="1">
        <p:scale>
          <a:sx n="96" d="100"/>
          <a:sy n="96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A3E36-F898-4CCE-9416-D94EE1657238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v-SE"/>
        </a:p>
      </dgm:t>
    </dgm:pt>
    <dgm:pt modelId="{82683653-B6D1-4196-BEA1-C83CA2CCF08D}">
      <dgm:prSet phldrT="[Text]"/>
      <dgm:spPr/>
      <dgm:t>
        <a:bodyPr/>
        <a:lstStyle/>
        <a:p>
          <a:pPr algn="l"/>
          <a:r>
            <a:rPr lang="sv-SE" b="1" dirty="0"/>
            <a:t>1. Starten</a:t>
          </a:r>
        </a:p>
      </dgm:t>
    </dgm:pt>
    <dgm:pt modelId="{F5F5EB13-31DD-499E-AF10-DDFAD1E96D85}" type="parTrans" cxnId="{9D0157BF-7414-4850-9177-F2A55AAFDEAA}">
      <dgm:prSet/>
      <dgm:spPr/>
      <dgm:t>
        <a:bodyPr/>
        <a:lstStyle/>
        <a:p>
          <a:endParaRPr lang="sv-SE"/>
        </a:p>
      </dgm:t>
    </dgm:pt>
    <dgm:pt modelId="{23371959-EA6B-4E3C-A52E-A8E207ADA6B6}" type="sibTrans" cxnId="{9D0157BF-7414-4850-9177-F2A55AAFDEAA}">
      <dgm:prSet/>
      <dgm:spPr/>
      <dgm:t>
        <a:bodyPr/>
        <a:lstStyle/>
        <a:p>
          <a:endParaRPr lang="sv-SE"/>
        </a:p>
      </dgm:t>
    </dgm:pt>
    <dgm:pt modelId="{02E589AA-3DE1-4905-92AD-753086B38B00}">
      <dgm:prSet phldrT="[Text]"/>
      <dgm:spPr/>
      <dgm:t>
        <a:bodyPr/>
        <a:lstStyle/>
        <a:p>
          <a:r>
            <a:rPr lang="sv-SE" noProof="0" dirty="0"/>
            <a:t>Gemensam förståelse – skapa rätt förutsättningar</a:t>
          </a:r>
          <a:endParaRPr lang="sv-SE" dirty="0"/>
        </a:p>
      </dgm:t>
    </dgm:pt>
    <dgm:pt modelId="{BA597297-CE9A-4A87-A170-89150FC37A8A}" type="parTrans" cxnId="{652A9296-C68D-43CB-AA5E-3306C1B26246}">
      <dgm:prSet/>
      <dgm:spPr/>
      <dgm:t>
        <a:bodyPr/>
        <a:lstStyle/>
        <a:p>
          <a:endParaRPr lang="sv-SE"/>
        </a:p>
      </dgm:t>
    </dgm:pt>
    <dgm:pt modelId="{A27F079D-E1DD-402B-BBFD-F9E1B2149F73}" type="sibTrans" cxnId="{652A9296-C68D-43CB-AA5E-3306C1B26246}">
      <dgm:prSet/>
      <dgm:spPr/>
      <dgm:t>
        <a:bodyPr/>
        <a:lstStyle/>
        <a:p>
          <a:endParaRPr lang="sv-SE"/>
        </a:p>
      </dgm:t>
    </dgm:pt>
    <dgm:pt modelId="{533D65B4-A416-4E26-8F7E-BF297E7946AC}">
      <dgm:prSet phldrT="[Text]"/>
      <dgm:spPr/>
      <dgm:t>
        <a:bodyPr/>
        <a:lstStyle/>
        <a:p>
          <a:pPr algn="l"/>
          <a:r>
            <a:rPr lang="sv-SE" b="1" dirty="0"/>
            <a:t>2. Beteendena</a:t>
          </a:r>
        </a:p>
      </dgm:t>
    </dgm:pt>
    <dgm:pt modelId="{16EB1769-8CF1-4C86-840D-0EE3F821036F}" type="parTrans" cxnId="{3FBF509E-EC67-49BC-8AFA-8859A9AFC622}">
      <dgm:prSet/>
      <dgm:spPr/>
      <dgm:t>
        <a:bodyPr/>
        <a:lstStyle/>
        <a:p>
          <a:endParaRPr lang="sv-SE"/>
        </a:p>
      </dgm:t>
    </dgm:pt>
    <dgm:pt modelId="{512C33D7-50F7-4CA5-9F32-813540230314}" type="sibTrans" cxnId="{3FBF509E-EC67-49BC-8AFA-8859A9AFC622}">
      <dgm:prSet/>
      <dgm:spPr/>
      <dgm:t>
        <a:bodyPr/>
        <a:lstStyle/>
        <a:p>
          <a:endParaRPr lang="sv-SE"/>
        </a:p>
      </dgm:t>
    </dgm:pt>
    <dgm:pt modelId="{40869F2D-EF79-487B-ADEC-32076682EF0A}">
      <dgm:prSet phldrT="[Text]"/>
      <dgm:spPr/>
      <dgm:t>
        <a:bodyPr/>
        <a:lstStyle/>
        <a:p>
          <a:r>
            <a:rPr lang="sv-SE" noProof="0" dirty="0"/>
            <a:t>Vad vi gör i vardagen – tydliga ramar och nya vanor</a:t>
          </a:r>
          <a:endParaRPr lang="sv-SE" dirty="0"/>
        </a:p>
      </dgm:t>
    </dgm:pt>
    <dgm:pt modelId="{8848DD43-0CCC-4485-AFB1-15606D98FE0D}" type="parTrans" cxnId="{39161DDA-C3A3-4EBF-8A6D-8D60D2208E97}">
      <dgm:prSet/>
      <dgm:spPr/>
      <dgm:t>
        <a:bodyPr/>
        <a:lstStyle/>
        <a:p>
          <a:endParaRPr lang="sv-SE"/>
        </a:p>
      </dgm:t>
    </dgm:pt>
    <dgm:pt modelId="{41B71AAD-617B-472F-9EFC-98C7F66F80D6}" type="sibTrans" cxnId="{39161DDA-C3A3-4EBF-8A6D-8D60D2208E97}">
      <dgm:prSet/>
      <dgm:spPr/>
      <dgm:t>
        <a:bodyPr/>
        <a:lstStyle/>
        <a:p>
          <a:endParaRPr lang="sv-SE"/>
        </a:p>
      </dgm:t>
    </dgm:pt>
    <dgm:pt modelId="{84EA2DBE-2017-430D-8ACC-B795514C477F}">
      <dgm:prSet phldrT="[Text]"/>
      <dgm:spPr/>
      <dgm:t>
        <a:bodyPr/>
        <a:lstStyle/>
        <a:p>
          <a:pPr algn="l"/>
          <a:r>
            <a:rPr lang="sv-SE" b="1" dirty="0"/>
            <a:t>3. Vinsterna</a:t>
          </a:r>
        </a:p>
      </dgm:t>
    </dgm:pt>
    <dgm:pt modelId="{FB411D2B-65A7-499E-8AF5-FF005B524980}" type="parTrans" cxnId="{81410C45-B710-4A96-B29C-E0C1294F6096}">
      <dgm:prSet/>
      <dgm:spPr/>
      <dgm:t>
        <a:bodyPr/>
        <a:lstStyle/>
        <a:p>
          <a:endParaRPr lang="sv-SE"/>
        </a:p>
      </dgm:t>
    </dgm:pt>
    <dgm:pt modelId="{E9C986C1-C6F3-44B4-B07B-D0C56F10FBB2}" type="sibTrans" cxnId="{81410C45-B710-4A96-B29C-E0C1294F6096}">
      <dgm:prSet/>
      <dgm:spPr/>
      <dgm:t>
        <a:bodyPr/>
        <a:lstStyle/>
        <a:p>
          <a:endParaRPr lang="sv-SE"/>
        </a:p>
      </dgm:t>
    </dgm:pt>
    <dgm:pt modelId="{8C1C310B-EB5B-49A8-8AD6-DA93F71E9EE6}">
      <dgm:prSet phldrT="[Text]"/>
      <dgm:spPr/>
      <dgm:t>
        <a:bodyPr/>
        <a:lstStyle/>
        <a:p>
          <a:r>
            <a:rPr lang="sv-SE" dirty="0"/>
            <a:t>Därför lönar sig ett främjande arbetssätt</a:t>
          </a:r>
        </a:p>
      </dgm:t>
    </dgm:pt>
    <dgm:pt modelId="{04C2182F-9CBE-495C-B516-88C4E6904BE3}" type="parTrans" cxnId="{63F34CDD-1EC2-4EF8-811C-F21596416ECB}">
      <dgm:prSet/>
      <dgm:spPr/>
      <dgm:t>
        <a:bodyPr/>
        <a:lstStyle/>
        <a:p>
          <a:endParaRPr lang="sv-SE"/>
        </a:p>
      </dgm:t>
    </dgm:pt>
    <dgm:pt modelId="{00478BD7-2560-4371-ADA2-D33C368F1599}" type="sibTrans" cxnId="{63F34CDD-1EC2-4EF8-811C-F21596416ECB}">
      <dgm:prSet/>
      <dgm:spPr/>
      <dgm:t>
        <a:bodyPr/>
        <a:lstStyle/>
        <a:p>
          <a:endParaRPr lang="sv-SE"/>
        </a:p>
      </dgm:t>
    </dgm:pt>
    <dgm:pt modelId="{54BE5222-0498-4C52-AC82-BCC6DEF8ED53}">
      <dgm:prSet phldrT="[Text]"/>
      <dgm:spPr/>
      <dgm:t>
        <a:bodyPr/>
        <a:lstStyle/>
        <a:p>
          <a:pPr algn="l"/>
          <a:r>
            <a:rPr lang="sv-SE" b="1" dirty="0"/>
            <a:t>4. Rollerna</a:t>
          </a:r>
        </a:p>
      </dgm:t>
    </dgm:pt>
    <dgm:pt modelId="{A91D86D1-21EA-43F0-93A7-F59494AFB072}" type="parTrans" cxnId="{B8ADC4DC-A492-42D2-A095-39C697DDCBDC}">
      <dgm:prSet/>
      <dgm:spPr/>
      <dgm:t>
        <a:bodyPr/>
        <a:lstStyle/>
        <a:p>
          <a:endParaRPr lang="sv-SE"/>
        </a:p>
      </dgm:t>
    </dgm:pt>
    <dgm:pt modelId="{03443C1C-14C7-4935-A82E-CEC775EC7887}" type="sibTrans" cxnId="{B8ADC4DC-A492-42D2-A095-39C697DDCBDC}">
      <dgm:prSet/>
      <dgm:spPr/>
      <dgm:t>
        <a:bodyPr/>
        <a:lstStyle/>
        <a:p>
          <a:endParaRPr lang="sv-SE"/>
        </a:p>
      </dgm:t>
    </dgm:pt>
    <dgm:pt modelId="{19D5B26D-EC3B-4118-A54B-980A2BB9C61E}">
      <dgm:prSet phldrT="[Text]"/>
      <dgm:spPr/>
      <dgm:t>
        <a:bodyPr/>
        <a:lstStyle/>
        <a:p>
          <a:r>
            <a:rPr lang="sv-SE" noProof="0" dirty="0"/>
            <a:t>Friskfaktorkedjan – vem gör vad?</a:t>
          </a:r>
          <a:endParaRPr lang="sv-SE" dirty="0"/>
        </a:p>
      </dgm:t>
    </dgm:pt>
    <dgm:pt modelId="{F5AE73BF-ED95-435F-AD44-90818FA33A1A}" type="parTrans" cxnId="{1DEF9515-33FD-4D67-AB7A-573D0DCB03E1}">
      <dgm:prSet/>
      <dgm:spPr/>
      <dgm:t>
        <a:bodyPr/>
        <a:lstStyle/>
        <a:p>
          <a:endParaRPr lang="sv-SE"/>
        </a:p>
      </dgm:t>
    </dgm:pt>
    <dgm:pt modelId="{83EA3C9F-859D-4C43-8C76-CFEFD8776450}" type="sibTrans" cxnId="{1DEF9515-33FD-4D67-AB7A-573D0DCB03E1}">
      <dgm:prSet/>
      <dgm:spPr/>
      <dgm:t>
        <a:bodyPr/>
        <a:lstStyle/>
        <a:p>
          <a:endParaRPr lang="sv-SE"/>
        </a:p>
      </dgm:t>
    </dgm:pt>
    <dgm:pt modelId="{746C4E05-6FB3-445C-835F-0BA45A51C2B5}">
      <dgm:prSet phldrT="[Text]"/>
      <dgm:spPr/>
      <dgm:t>
        <a:bodyPr/>
        <a:lstStyle/>
        <a:p>
          <a:pPr algn="l"/>
          <a:r>
            <a:rPr lang="sv-SE" b="1" dirty="0"/>
            <a:t>5. Kompassen</a:t>
          </a:r>
        </a:p>
      </dgm:t>
    </dgm:pt>
    <dgm:pt modelId="{09A05DF5-6AFA-4730-966C-9D9DEBD0BBB8}" type="parTrans" cxnId="{049DE3EE-CBF2-432F-A623-9790A86EF2C7}">
      <dgm:prSet/>
      <dgm:spPr/>
      <dgm:t>
        <a:bodyPr/>
        <a:lstStyle/>
        <a:p>
          <a:endParaRPr lang="sv-SE"/>
        </a:p>
      </dgm:t>
    </dgm:pt>
    <dgm:pt modelId="{40DECADC-A9B6-4ACB-91DC-3EEFD96B3F63}" type="sibTrans" cxnId="{049DE3EE-CBF2-432F-A623-9790A86EF2C7}">
      <dgm:prSet/>
      <dgm:spPr/>
      <dgm:t>
        <a:bodyPr/>
        <a:lstStyle/>
        <a:p>
          <a:endParaRPr lang="sv-SE"/>
        </a:p>
      </dgm:t>
    </dgm:pt>
    <dgm:pt modelId="{46DF14F4-1B67-4F9C-97E1-26EBEEE23131}">
      <dgm:prSet phldrT="[Text]"/>
      <dgm:spPr/>
      <dgm:t>
        <a:bodyPr/>
        <a:lstStyle/>
        <a:p>
          <a:r>
            <a:rPr lang="sv-SE" dirty="0"/>
            <a:t>Ta ut riktningen – planera för fortsatt arbete</a:t>
          </a:r>
        </a:p>
      </dgm:t>
    </dgm:pt>
    <dgm:pt modelId="{5B4417BE-5549-42A1-AB1B-0FDE6F9246C9}" type="parTrans" cxnId="{0EF07915-062C-4797-BAD1-08096E22A88A}">
      <dgm:prSet/>
      <dgm:spPr/>
      <dgm:t>
        <a:bodyPr/>
        <a:lstStyle/>
        <a:p>
          <a:endParaRPr lang="sv-SE"/>
        </a:p>
      </dgm:t>
    </dgm:pt>
    <dgm:pt modelId="{F1E08E96-C692-46EB-A76B-35664A541C1B}" type="sibTrans" cxnId="{0EF07915-062C-4797-BAD1-08096E22A88A}">
      <dgm:prSet/>
      <dgm:spPr/>
      <dgm:t>
        <a:bodyPr/>
        <a:lstStyle/>
        <a:p>
          <a:endParaRPr lang="sv-SE"/>
        </a:p>
      </dgm:t>
    </dgm:pt>
    <dgm:pt modelId="{86F2C098-DA99-4113-8529-E1738EBCBF12}" type="pres">
      <dgm:prSet presAssocID="{DCAA3E36-F898-4CCE-9416-D94EE1657238}" presName="Name0" presStyleCnt="0">
        <dgm:presLayoutVars>
          <dgm:dir/>
          <dgm:animLvl val="lvl"/>
          <dgm:resizeHandles val="exact"/>
        </dgm:presLayoutVars>
      </dgm:prSet>
      <dgm:spPr/>
    </dgm:pt>
    <dgm:pt modelId="{854CB50B-06CE-44AC-BEC9-AAE7403BDDA5}" type="pres">
      <dgm:prSet presAssocID="{82683653-B6D1-4196-BEA1-C83CA2CCF08D}" presName="linNode" presStyleCnt="0"/>
      <dgm:spPr/>
    </dgm:pt>
    <dgm:pt modelId="{7F5426DA-B800-4A40-AB0E-BF09B7C97824}" type="pres">
      <dgm:prSet presAssocID="{82683653-B6D1-4196-BEA1-C83CA2CCF08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12EB865-DE34-4E8A-BCFB-83FF4A426E79}" type="pres">
      <dgm:prSet presAssocID="{82683653-B6D1-4196-BEA1-C83CA2CCF08D}" presName="descendantText" presStyleLbl="alignAccFollowNode1" presStyleIdx="0" presStyleCnt="5">
        <dgm:presLayoutVars>
          <dgm:bulletEnabled val="1"/>
        </dgm:presLayoutVars>
      </dgm:prSet>
      <dgm:spPr/>
    </dgm:pt>
    <dgm:pt modelId="{D0E6D0A7-898B-43CC-BA65-4B07ED652347}" type="pres">
      <dgm:prSet presAssocID="{23371959-EA6B-4E3C-A52E-A8E207ADA6B6}" presName="sp" presStyleCnt="0"/>
      <dgm:spPr/>
    </dgm:pt>
    <dgm:pt modelId="{3B504447-DE0C-45F1-917E-56B392178D96}" type="pres">
      <dgm:prSet presAssocID="{533D65B4-A416-4E26-8F7E-BF297E7946AC}" presName="linNode" presStyleCnt="0"/>
      <dgm:spPr/>
    </dgm:pt>
    <dgm:pt modelId="{D415B8F5-1B63-4846-BE22-CA6CC3C2553E}" type="pres">
      <dgm:prSet presAssocID="{533D65B4-A416-4E26-8F7E-BF297E7946A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CBCA9A0-3D0F-45C4-9636-D7144AB7EE01}" type="pres">
      <dgm:prSet presAssocID="{533D65B4-A416-4E26-8F7E-BF297E7946AC}" presName="descendantText" presStyleLbl="alignAccFollowNode1" presStyleIdx="1" presStyleCnt="5">
        <dgm:presLayoutVars>
          <dgm:bulletEnabled val="1"/>
        </dgm:presLayoutVars>
      </dgm:prSet>
      <dgm:spPr/>
    </dgm:pt>
    <dgm:pt modelId="{E72AE145-159E-4708-912F-D69A59428B56}" type="pres">
      <dgm:prSet presAssocID="{512C33D7-50F7-4CA5-9F32-813540230314}" presName="sp" presStyleCnt="0"/>
      <dgm:spPr/>
    </dgm:pt>
    <dgm:pt modelId="{183E94B3-ADD1-4F03-AF61-9731C97324A7}" type="pres">
      <dgm:prSet presAssocID="{84EA2DBE-2017-430D-8ACC-B795514C477F}" presName="linNode" presStyleCnt="0"/>
      <dgm:spPr/>
    </dgm:pt>
    <dgm:pt modelId="{8C52FA5F-2487-47F9-9F9A-4A26C2E91462}" type="pres">
      <dgm:prSet presAssocID="{84EA2DBE-2017-430D-8ACC-B795514C477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D30A6C3-68AB-4296-B261-5559E08D64A1}" type="pres">
      <dgm:prSet presAssocID="{84EA2DBE-2017-430D-8ACC-B795514C477F}" presName="descendantText" presStyleLbl="alignAccFollowNode1" presStyleIdx="2" presStyleCnt="5">
        <dgm:presLayoutVars>
          <dgm:bulletEnabled val="1"/>
        </dgm:presLayoutVars>
      </dgm:prSet>
      <dgm:spPr/>
    </dgm:pt>
    <dgm:pt modelId="{C056253A-76D2-40D2-A54F-211861464040}" type="pres">
      <dgm:prSet presAssocID="{E9C986C1-C6F3-44B4-B07B-D0C56F10FBB2}" presName="sp" presStyleCnt="0"/>
      <dgm:spPr/>
    </dgm:pt>
    <dgm:pt modelId="{228FDC82-8286-414C-A7A2-2E0FDF071DE2}" type="pres">
      <dgm:prSet presAssocID="{54BE5222-0498-4C52-AC82-BCC6DEF8ED53}" presName="linNode" presStyleCnt="0"/>
      <dgm:spPr/>
    </dgm:pt>
    <dgm:pt modelId="{93B695BF-AFF5-4931-88A6-224ABE061E60}" type="pres">
      <dgm:prSet presAssocID="{54BE5222-0498-4C52-AC82-BCC6DEF8ED5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403C6A3-9457-47CA-BB74-98CFF88471EF}" type="pres">
      <dgm:prSet presAssocID="{54BE5222-0498-4C52-AC82-BCC6DEF8ED53}" presName="descendantText" presStyleLbl="alignAccFollowNode1" presStyleIdx="3" presStyleCnt="5">
        <dgm:presLayoutVars>
          <dgm:bulletEnabled val="1"/>
        </dgm:presLayoutVars>
      </dgm:prSet>
      <dgm:spPr/>
    </dgm:pt>
    <dgm:pt modelId="{376E7FBD-4CF9-4856-8781-3247DDFF4348}" type="pres">
      <dgm:prSet presAssocID="{03443C1C-14C7-4935-A82E-CEC775EC7887}" presName="sp" presStyleCnt="0"/>
      <dgm:spPr/>
    </dgm:pt>
    <dgm:pt modelId="{1336F4E9-A830-4B2A-BBBD-6DBFE1C30D5A}" type="pres">
      <dgm:prSet presAssocID="{746C4E05-6FB3-445C-835F-0BA45A51C2B5}" presName="linNode" presStyleCnt="0"/>
      <dgm:spPr/>
    </dgm:pt>
    <dgm:pt modelId="{80E9A821-5EE6-4126-AAEA-C7E4268BA4B4}" type="pres">
      <dgm:prSet presAssocID="{746C4E05-6FB3-445C-835F-0BA45A51C2B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AD790138-46A4-454B-A3F8-FCF606202486}" type="pres">
      <dgm:prSet presAssocID="{746C4E05-6FB3-445C-835F-0BA45A51C2B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C3BB5510-1834-4F92-8144-9B9C69915861}" type="presOf" srcId="{46DF14F4-1B67-4F9C-97E1-26EBEEE23131}" destId="{AD790138-46A4-454B-A3F8-FCF606202486}" srcOrd="0" destOrd="0" presId="urn:microsoft.com/office/officeart/2005/8/layout/vList5"/>
    <dgm:cxn modelId="{0EF07915-062C-4797-BAD1-08096E22A88A}" srcId="{746C4E05-6FB3-445C-835F-0BA45A51C2B5}" destId="{46DF14F4-1B67-4F9C-97E1-26EBEEE23131}" srcOrd="0" destOrd="0" parTransId="{5B4417BE-5549-42A1-AB1B-0FDE6F9246C9}" sibTransId="{F1E08E96-C692-46EB-A76B-35664A541C1B}"/>
    <dgm:cxn modelId="{1DEF9515-33FD-4D67-AB7A-573D0DCB03E1}" srcId="{54BE5222-0498-4C52-AC82-BCC6DEF8ED53}" destId="{19D5B26D-EC3B-4118-A54B-980A2BB9C61E}" srcOrd="0" destOrd="0" parTransId="{F5AE73BF-ED95-435F-AD44-90818FA33A1A}" sibTransId="{83EA3C9F-859D-4C43-8C76-CFEFD8776450}"/>
    <dgm:cxn modelId="{96FF4C23-BDB7-40D0-879A-D2221A3B2157}" type="presOf" srcId="{19D5B26D-EC3B-4118-A54B-980A2BB9C61E}" destId="{8403C6A3-9457-47CA-BB74-98CFF88471EF}" srcOrd="0" destOrd="0" presId="urn:microsoft.com/office/officeart/2005/8/layout/vList5"/>
    <dgm:cxn modelId="{7BCA3B29-E95D-4FDA-B56A-F7CFFA7DAC27}" type="presOf" srcId="{DCAA3E36-F898-4CCE-9416-D94EE1657238}" destId="{86F2C098-DA99-4113-8529-E1738EBCBF12}" srcOrd="0" destOrd="0" presId="urn:microsoft.com/office/officeart/2005/8/layout/vList5"/>
    <dgm:cxn modelId="{1FF6E240-F7F6-486E-9E78-E5E63FFFF0FE}" type="presOf" srcId="{02E589AA-3DE1-4905-92AD-753086B38B00}" destId="{612EB865-DE34-4E8A-BCFB-83FF4A426E79}" srcOrd="0" destOrd="0" presId="urn:microsoft.com/office/officeart/2005/8/layout/vList5"/>
    <dgm:cxn modelId="{1F49C143-4EDA-4A65-9DE0-3CA1A0EC9604}" type="presOf" srcId="{84EA2DBE-2017-430D-8ACC-B795514C477F}" destId="{8C52FA5F-2487-47F9-9F9A-4A26C2E91462}" srcOrd="0" destOrd="0" presId="urn:microsoft.com/office/officeart/2005/8/layout/vList5"/>
    <dgm:cxn modelId="{81410C45-B710-4A96-B29C-E0C1294F6096}" srcId="{DCAA3E36-F898-4CCE-9416-D94EE1657238}" destId="{84EA2DBE-2017-430D-8ACC-B795514C477F}" srcOrd="2" destOrd="0" parTransId="{FB411D2B-65A7-499E-8AF5-FF005B524980}" sibTransId="{E9C986C1-C6F3-44B4-B07B-D0C56F10FBB2}"/>
    <dgm:cxn modelId="{33784D48-2F68-4548-8309-D3C34348A543}" type="presOf" srcId="{54BE5222-0498-4C52-AC82-BCC6DEF8ED53}" destId="{93B695BF-AFF5-4931-88A6-224ABE061E60}" srcOrd="0" destOrd="0" presId="urn:microsoft.com/office/officeart/2005/8/layout/vList5"/>
    <dgm:cxn modelId="{9C706278-89E5-469D-AF80-87AF3284EAA3}" type="presOf" srcId="{82683653-B6D1-4196-BEA1-C83CA2CCF08D}" destId="{7F5426DA-B800-4A40-AB0E-BF09B7C97824}" srcOrd="0" destOrd="0" presId="urn:microsoft.com/office/officeart/2005/8/layout/vList5"/>
    <dgm:cxn modelId="{11FEB395-B286-4079-A779-331ECBF6757E}" type="presOf" srcId="{533D65B4-A416-4E26-8F7E-BF297E7946AC}" destId="{D415B8F5-1B63-4846-BE22-CA6CC3C2553E}" srcOrd="0" destOrd="0" presId="urn:microsoft.com/office/officeart/2005/8/layout/vList5"/>
    <dgm:cxn modelId="{652A9296-C68D-43CB-AA5E-3306C1B26246}" srcId="{82683653-B6D1-4196-BEA1-C83CA2CCF08D}" destId="{02E589AA-3DE1-4905-92AD-753086B38B00}" srcOrd="0" destOrd="0" parTransId="{BA597297-CE9A-4A87-A170-89150FC37A8A}" sibTransId="{A27F079D-E1DD-402B-BBFD-F9E1B2149F73}"/>
    <dgm:cxn modelId="{3FBF509E-EC67-49BC-8AFA-8859A9AFC622}" srcId="{DCAA3E36-F898-4CCE-9416-D94EE1657238}" destId="{533D65B4-A416-4E26-8F7E-BF297E7946AC}" srcOrd="1" destOrd="0" parTransId="{16EB1769-8CF1-4C86-840D-0EE3F821036F}" sibTransId="{512C33D7-50F7-4CA5-9F32-813540230314}"/>
    <dgm:cxn modelId="{D3E41BA4-974D-444D-A274-DCA9579832A8}" type="presOf" srcId="{40869F2D-EF79-487B-ADEC-32076682EF0A}" destId="{BCBCA9A0-3D0F-45C4-9636-D7144AB7EE01}" srcOrd="0" destOrd="0" presId="urn:microsoft.com/office/officeart/2005/8/layout/vList5"/>
    <dgm:cxn modelId="{39A6D9AA-E80F-4A8E-9090-78AE8E13CCD4}" type="presOf" srcId="{746C4E05-6FB3-445C-835F-0BA45A51C2B5}" destId="{80E9A821-5EE6-4126-AAEA-C7E4268BA4B4}" srcOrd="0" destOrd="0" presId="urn:microsoft.com/office/officeart/2005/8/layout/vList5"/>
    <dgm:cxn modelId="{9D0157BF-7414-4850-9177-F2A55AAFDEAA}" srcId="{DCAA3E36-F898-4CCE-9416-D94EE1657238}" destId="{82683653-B6D1-4196-BEA1-C83CA2CCF08D}" srcOrd="0" destOrd="0" parTransId="{F5F5EB13-31DD-499E-AF10-DDFAD1E96D85}" sibTransId="{23371959-EA6B-4E3C-A52E-A8E207ADA6B6}"/>
    <dgm:cxn modelId="{39161DDA-C3A3-4EBF-8A6D-8D60D2208E97}" srcId="{533D65B4-A416-4E26-8F7E-BF297E7946AC}" destId="{40869F2D-EF79-487B-ADEC-32076682EF0A}" srcOrd="0" destOrd="0" parTransId="{8848DD43-0CCC-4485-AFB1-15606D98FE0D}" sibTransId="{41B71AAD-617B-472F-9EFC-98C7F66F80D6}"/>
    <dgm:cxn modelId="{B8ADC4DC-A492-42D2-A095-39C697DDCBDC}" srcId="{DCAA3E36-F898-4CCE-9416-D94EE1657238}" destId="{54BE5222-0498-4C52-AC82-BCC6DEF8ED53}" srcOrd="3" destOrd="0" parTransId="{A91D86D1-21EA-43F0-93A7-F59494AFB072}" sibTransId="{03443C1C-14C7-4935-A82E-CEC775EC7887}"/>
    <dgm:cxn modelId="{63F34CDD-1EC2-4EF8-811C-F21596416ECB}" srcId="{84EA2DBE-2017-430D-8ACC-B795514C477F}" destId="{8C1C310B-EB5B-49A8-8AD6-DA93F71E9EE6}" srcOrd="0" destOrd="0" parTransId="{04C2182F-9CBE-495C-B516-88C4E6904BE3}" sibTransId="{00478BD7-2560-4371-ADA2-D33C368F1599}"/>
    <dgm:cxn modelId="{049DE3EE-CBF2-432F-A623-9790A86EF2C7}" srcId="{DCAA3E36-F898-4CCE-9416-D94EE1657238}" destId="{746C4E05-6FB3-445C-835F-0BA45A51C2B5}" srcOrd="4" destOrd="0" parTransId="{09A05DF5-6AFA-4730-966C-9D9DEBD0BBB8}" sibTransId="{40DECADC-A9B6-4ACB-91DC-3EEFD96B3F63}"/>
    <dgm:cxn modelId="{5A8F40FF-4873-4892-9CED-59AF4C673947}" type="presOf" srcId="{8C1C310B-EB5B-49A8-8AD6-DA93F71E9EE6}" destId="{FD30A6C3-68AB-4296-B261-5559E08D64A1}" srcOrd="0" destOrd="0" presId="urn:microsoft.com/office/officeart/2005/8/layout/vList5"/>
    <dgm:cxn modelId="{AE4BB449-FD3B-4479-97E5-BB72BA581618}" type="presParOf" srcId="{86F2C098-DA99-4113-8529-E1738EBCBF12}" destId="{854CB50B-06CE-44AC-BEC9-AAE7403BDDA5}" srcOrd="0" destOrd="0" presId="urn:microsoft.com/office/officeart/2005/8/layout/vList5"/>
    <dgm:cxn modelId="{B9D0B36F-59F5-426C-9D33-5CDED3D4078C}" type="presParOf" srcId="{854CB50B-06CE-44AC-BEC9-AAE7403BDDA5}" destId="{7F5426DA-B800-4A40-AB0E-BF09B7C97824}" srcOrd="0" destOrd="0" presId="urn:microsoft.com/office/officeart/2005/8/layout/vList5"/>
    <dgm:cxn modelId="{97DA421F-C402-4CAE-ADA9-C01560A739DA}" type="presParOf" srcId="{854CB50B-06CE-44AC-BEC9-AAE7403BDDA5}" destId="{612EB865-DE34-4E8A-BCFB-83FF4A426E79}" srcOrd="1" destOrd="0" presId="urn:microsoft.com/office/officeart/2005/8/layout/vList5"/>
    <dgm:cxn modelId="{D8F09AFB-4F82-4157-B14C-FF6BF9C63DCF}" type="presParOf" srcId="{86F2C098-DA99-4113-8529-E1738EBCBF12}" destId="{D0E6D0A7-898B-43CC-BA65-4B07ED652347}" srcOrd="1" destOrd="0" presId="urn:microsoft.com/office/officeart/2005/8/layout/vList5"/>
    <dgm:cxn modelId="{5FD85ADD-AD92-46B4-A79A-818FBECDC045}" type="presParOf" srcId="{86F2C098-DA99-4113-8529-E1738EBCBF12}" destId="{3B504447-DE0C-45F1-917E-56B392178D96}" srcOrd="2" destOrd="0" presId="urn:microsoft.com/office/officeart/2005/8/layout/vList5"/>
    <dgm:cxn modelId="{9414A693-8AA2-4CE2-8C5A-D38B5F86A7DF}" type="presParOf" srcId="{3B504447-DE0C-45F1-917E-56B392178D96}" destId="{D415B8F5-1B63-4846-BE22-CA6CC3C2553E}" srcOrd="0" destOrd="0" presId="urn:microsoft.com/office/officeart/2005/8/layout/vList5"/>
    <dgm:cxn modelId="{814E1D0C-9EB0-4635-952B-DC99763389DA}" type="presParOf" srcId="{3B504447-DE0C-45F1-917E-56B392178D96}" destId="{BCBCA9A0-3D0F-45C4-9636-D7144AB7EE01}" srcOrd="1" destOrd="0" presId="urn:microsoft.com/office/officeart/2005/8/layout/vList5"/>
    <dgm:cxn modelId="{93049A8D-9997-44E7-8D35-B89891C77795}" type="presParOf" srcId="{86F2C098-DA99-4113-8529-E1738EBCBF12}" destId="{E72AE145-159E-4708-912F-D69A59428B56}" srcOrd="3" destOrd="0" presId="urn:microsoft.com/office/officeart/2005/8/layout/vList5"/>
    <dgm:cxn modelId="{66ED4A53-6242-4209-9C0F-42A35361A98C}" type="presParOf" srcId="{86F2C098-DA99-4113-8529-E1738EBCBF12}" destId="{183E94B3-ADD1-4F03-AF61-9731C97324A7}" srcOrd="4" destOrd="0" presId="urn:microsoft.com/office/officeart/2005/8/layout/vList5"/>
    <dgm:cxn modelId="{46EF40F5-2C45-429E-AD2C-4227E040B61A}" type="presParOf" srcId="{183E94B3-ADD1-4F03-AF61-9731C97324A7}" destId="{8C52FA5F-2487-47F9-9F9A-4A26C2E91462}" srcOrd="0" destOrd="0" presId="urn:microsoft.com/office/officeart/2005/8/layout/vList5"/>
    <dgm:cxn modelId="{5E1406C0-09A2-4CA2-B949-99A7A4DA6529}" type="presParOf" srcId="{183E94B3-ADD1-4F03-AF61-9731C97324A7}" destId="{FD30A6C3-68AB-4296-B261-5559E08D64A1}" srcOrd="1" destOrd="0" presId="urn:microsoft.com/office/officeart/2005/8/layout/vList5"/>
    <dgm:cxn modelId="{C4E21C59-808A-4226-A1D4-767D6EC1B038}" type="presParOf" srcId="{86F2C098-DA99-4113-8529-E1738EBCBF12}" destId="{C056253A-76D2-40D2-A54F-211861464040}" srcOrd="5" destOrd="0" presId="urn:microsoft.com/office/officeart/2005/8/layout/vList5"/>
    <dgm:cxn modelId="{F6BE61E7-B676-41F9-A07D-1F941B397B60}" type="presParOf" srcId="{86F2C098-DA99-4113-8529-E1738EBCBF12}" destId="{228FDC82-8286-414C-A7A2-2E0FDF071DE2}" srcOrd="6" destOrd="0" presId="urn:microsoft.com/office/officeart/2005/8/layout/vList5"/>
    <dgm:cxn modelId="{F3F87EB2-F114-4A39-9A62-139E955986B8}" type="presParOf" srcId="{228FDC82-8286-414C-A7A2-2E0FDF071DE2}" destId="{93B695BF-AFF5-4931-88A6-224ABE061E60}" srcOrd="0" destOrd="0" presId="urn:microsoft.com/office/officeart/2005/8/layout/vList5"/>
    <dgm:cxn modelId="{EF136516-4403-41D6-834F-82DFC895D92E}" type="presParOf" srcId="{228FDC82-8286-414C-A7A2-2E0FDF071DE2}" destId="{8403C6A3-9457-47CA-BB74-98CFF88471EF}" srcOrd="1" destOrd="0" presId="urn:microsoft.com/office/officeart/2005/8/layout/vList5"/>
    <dgm:cxn modelId="{38DDF4F1-9E8A-4D1B-B2C5-1031CA216F84}" type="presParOf" srcId="{86F2C098-DA99-4113-8529-E1738EBCBF12}" destId="{376E7FBD-4CF9-4856-8781-3247DDFF4348}" srcOrd="7" destOrd="0" presId="urn:microsoft.com/office/officeart/2005/8/layout/vList5"/>
    <dgm:cxn modelId="{8705BF19-EA20-462E-8212-F770E2A97ABF}" type="presParOf" srcId="{86F2C098-DA99-4113-8529-E1738EBCBF12}" destId="{1336F4E9-A830-4B2A-BBBD-6DBFE1C30D5A}" srcOrd="8" destOrd="0" presId="urn:microsoft.com/office/officeart/2005/8/layout/vList5"/>
    <dgm:cxn modelId="{1D175133-CA83-4C34-A6EA-98B8CC9B073D}" type="presParOf" srcId="{1336F4E9-A830-4B2A-BBBD-6DBFE1C30D5A}" destId="{80E9A821-5EE6-4126-AAEA-C7E4268BA4B4}" srcOrd="0" destOrd="0" presId="urn:microsoft.com/office/officeart/2005/8/layout/vList5"/>
    <dgm:cxn modelId="{A9F93028-F5DF-4F0A-87C1-615EB474CFB5}" type="presParOf" srcId="{1336F4E9-A830-4B2A-BBBD-6DBFE1C30D5A}" destId="{AD790138-46A4-454B-A3F8-FCF6062024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80EDC-AE23-49B0-813C-7FD06827F4D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sv-SE"/>
        </a:p>
      </dgm:t>
    </dgm:pt>
    <dgm:pt modelId="{4D86967D-3BD8-4B6F-9551-7DAFA2CA0DDE}">
      <dgm:prSet/>
      <dgm:spPr/>
      <dgm:t>
        <a:bodyPr/>
        <a:lstStyle/>
        <a:p>
          <a:r>
            <a:rPr lang="sv-SE"/>
            <a:t>Välj vilken/vilka som ska gå Friskfaktorsteget och ingå i arbetsgruppen – från båda parter.</a:t>
          </a:r>
        </a:p>
      </dgm:t>
    </dgm:pt>
    <dgm:pt modelId="{8A2F8947-1E1D-4E1F-852D-50AD8DCA9F84}" type="parTrans" cxnId="{00715D6C-7C60-4DCD-95BD-AE5269D92023}">
      <dgm:prSet/>
      <dgm:spPr/>
      <dgm:t>
        <a:bodyPr/>
        <a:lstStyle/>
        <a:p>
          <a:endParaRPr lang="sv-SE"/>
        </a:p>
      </dgm:t>
    </dgm:pt>
    <dgm:pt modelId="{169B4070-0EDF-4FB7-83B6-811936234D1C}" type="sibTrans" cxnId="{00715D6C-7C60-4DCD-95BD-AE5269D92023}">
      <dgm:prSet/>
      <dgm:spPr/>
      <dgm:t>
        <a:bodyPr/>
        <a:lstStyle/>
        <a:p>
          <a:endParaRPr lang="sv-SE"/>
        </a:p>
      </dgm:t>
    </dgm:pt>
    <dgm:pt modelId="{208702F9-30A1-451D-A928-060852E9082A}">
      <dgm:prSet/>
      <dgm:spPr/>
      <dgm:t>
        <a:bodyPr/>
        <a:lstStyle/>
        <a:p>
          <a:r>
            <a:rPr lang="sv-SE"/>
            <a:t>Förankra uppdraget hos ledning och chefer.</a:t>
          </a:r>
        </a:p>
      </dgm:t>
    </dgm:pt>
    <dgm:pt modelId="{79D20874-A8D5-4736-9E16-9EBCABF36B5B}" type="parTrans" cxnId="{7C34D43C-9D89-4A91-9799-D276700D6895}">
      <dgm:prSet/>
      <dgm:spPr/>
      <dgm:t>
        <a:bodyPr/>
        <a:lstStyle/>
        <a:p>
          <a:endParaRPr lang="sv-SE"/>
        </a:p>
      </dgm:t>
    </dgm:pt>
    <dgm:pt modelId="{1A4BA2F2-8D92-4293-96E7-50D6205CE645}" type="sibTrans" cxnId="{7C34D43C-9D89-4A91-9799-D276700D6895}">
      <dgm:prSet/>
      <dgm:spPr/>
      <dgm:t>
        <a:bodyPr/>
        <a:lstStyle/>
        <a:p>
          <a:endParaRPr lang="sv-SE"/>
        </a:p>
      </dgm:t>
    </dgm:pt>
    <dgm:pt modelId="{CF89F185-17D3-4781-BD3B-0A730654DC14}">
      <dgm:prSet/>
      <dgm:spPr/>
      <dgm:t>
        <a:bodyPr/>
        <a:lstStyle/>
        <a:p>
          <a:r>
            <a:rPr lang="sv-SE"/>
            <a:t>Deltagarna i arbetsgruppen går utbildningen tillsammans.</a:t>
          </a:r>
        </a:p>
      </dgm:t>
    </dgm:pt>
    <dgm:pt modelId="{311E92A9-5C99-4391-8107-255EF0D0F521}" type="parTrans" cxnId="{51B43796-D47D-430F-BEEB-37407C7714B3}">
      <dgm:prSet/>
      <dgm:spPr/>
      <dgm:t>
        <a:bodyPr/>
        <a:lstStyle/>
        <a:p>
          <a:endParaRPr lang="sv-SE"/>
        </a:p>
      </dgm:t>
    </dgm:pt>
    <dgm:pt modelId="{F05A8F46-1E5D-4505-B326-1E72978BFE2E}" type="sibTrans" cxnId="{51B43796-D47D-430F-BEEB-37407C7714B3}">
      <dgm:prSet/>
      <dgm:spPr/>
      <dgm:t>
        <a:bodyPr/>
        <a:lstStyle/>
        <a:p>
          <a:endParaRPr lang="sv-SE"/>
        </a:p>
      </dgm:t>
    </dgm:pt>
    <dgm:pt modelId="{94B2CD23-5A57-4F84-AD1D-DD812F4195E6}">
      <dgm:prSet/>
      <dgm:spPr/>
      <dgm:t>
        <a:bodyPr/>
        <a:lstStyle/>
        <a:p>
          <a:r>
            <a:rPr lang="sv-SE"/>
            <a:t>Tillsammans tar de fram plan, anpassar lokalt och bygger in i befintliga strukturer, rutiner och forum.</a:t>
          </a:r>
        </a:p>
      </dgm:t>
    </dgm:pt>
    <dgm:pt modelId="{0899FFB9-CE61-4AE1-99E7-84925A3AE438}" type="parTrans" cxnId="{0DA0A303-D4C7-4416-9D2C-AB507504CA7F}">
      <dgm:prSet/>
      <dgm:spPr/>
      <dgm:t>
        <a:bodyPr/>
        <a:lstStyle/>
        <a:p>
          <a:endParaRPr lang="sv-SE"/>
        </a:p>
      </dgm:t>
    </dgm:pt>
    <dgm:pt modelId="{2D2640FB-ADE1-4EF0-9D2C-010B3D34F714}" type="sibTrans" cxnId="{0DA0A303-D4C7-4416-9D2C-AB507504CA7F}">
      <dgm:prSet/>
      <dgm:spPr/>
      <dgm:t>
        <a:bodyPr/>
        <a:lstStyle/>
        <a:p>
          <a:endParaRPr lang="sv-SE"/>
        </a:p>
      </dgm:t>
    </dgm:pt>
    <dgm:pt modelId="{F2383835-7F94-4A4E-AB1C-9D5CA4DFC250}" type="pres">
      <dgm:prSet presAssocID="{44380EDC-AE23-49B0-813C-7FD06827F4DD}" presName="outerComposite" presStyleCnt="0">
        <dgm:presLayoutVars>
          <dgm:chMax val="5"/>
          <dgm:dir/>
          <dgm:resizeHandles val="exact"/>
        </dgm:presLayoutVars>
      </dgm:prSet>
      <dgm:spPr/>
    </dgm:pt>
    <dgm:pt modelId="{98B38A22-BCAE-4515-A264-7C79616984D0}" type="pres">
      <dgm:prSet presAssocID="{44380EDC-AE23-49B0-813C-7FD06827F4DD}" presName="dummyMaxCanvas" presStyleCnt="0">
        <dgm:presLayoutVars/>
      </dgm:prSet>
      <dgm:spPr/>
    </dgm:pt>
    <dgm:pt modelId="{048702A9-881B-4460-8DCE-6208676FCCA7}" type="pres">
      <dgm:prSet presAssocID="{44380EDC-AE23-49B0-813C-7FD06827F4DD}" presName="FourNodes_1" presStyleLbl="node1" presStyleIdx="0" presStyleCnt="4">
        <dgm:presLayoutVars>
          <dgm:bulletEnabled val="1"/>
        </dgm:presLayoutVars>
      </dgm:prSet>
      <dgm:spPr/>
    </dgm:pt>
    <dgm:pt modelId="{99EC4F70-2E16-4CBD-B097-A6ED4B5B0916}" type="pres">
      <dgm:prSet presAssocID="{44380EDC-AE23-49B0-813C-7FD06827F4DD}" presName="FourNodes_2" presStyleLbl="node1" presStyleIdx="1" presStyleCnt="4">
        <dgm:presLayoutVars>
          <dgm:bulletEnabled val="1"/>
        </dgm:presLayoutVars>
      </dgm:prSet>
      <dgm:spPr/>
    </dgm:pt>
    <dgm:pt modelId="{F45F6332-6D7C-4603-B00B-157E90C24EFE}" type="pres">
      <dgm:prSet presAssocID="{44380EDC-AE23-49B0-813C-7FD06827F4DD}" presName="FourNodes_3" presStyleLbl="node1" presStyleIdx="2" presStyleCnt="4">
        <dgm:presLayoutVars>
          <dgm:bulletEnabled val="1"/>
        </dgm:presLayoutVars>
      </dgm:prSet>
      <dgm:spPr/>
    </dgm:pt>
    <dgm:pt modelId="{F3C1DF77-61E3-4591-9D07-A7B26AA1B88A}" type="pres">
      <dgm:prSet presAssocID="{44380EDC-AE23-49B0-813C-7FD06827F4DD}" presName="FourNodes_4" presStyleLbl="node1" presStyleIdx="3" presStyleCnt="4">
        <dgm:presLayoutVars>
          <dgm:bulletEnabled val="1"/>
        </dgm:presLayoutVars>
      </dgm:prSet>
      <dgm:spPr/>
    </dgm:pt>
    <dgm:pt modelId="{7AD43F87-A305-4193-9AFF-A65FEC7369A4}" type="pres">
      <dgm:prSet presAssocID="{44380EDC-AE23-49B0-813C-7FD06827F4DD}" presName="FourConn_1-2" presStyleLbl="fgAccFollowNode1" presStyleIdx="0" presStyleCnt="3">
        <dgm:presLayoutVars>
          <dgm:bulletEnabled val="1"/>
        </dgm:presLayoutVars>
      </dgm:prSet>
      <dgm:spPr/>
    </dgm:pt>
    <dgm:pt modelId="{A7CE9E96-3EF3-4DB0-BDD4-D07119B30AD1}" type="pres">
      <dgm:prSet presAssocID="{44380EDC-AE23-49B0-813C-7FD06827F4DD}" presName="FourConn_2-3" presStyleLbl="fgAccFollowNode1" presStyleIdx="1" presStyleCnt="3">
        <dgm:presLayoutVars>
          <dgm:bulletEnabled val="1"/>
        </dgm:presLayoutVars>
      </dgm:prSet>
      <dgm:spPr/>
    </dgm:pt>
    <dgm:pt modelId="{372A0E1C-BADE-4C90-B72B-70C7B5BBDC4D}" type="pres">
      <dgm:prSet presAssocID="{44380EDC-AE23-49B0-813C-7FD06827F4DD}" presName="FourConn_3-4" presStyleLbl="fgAccFollowNode1" presStyleIdx="2" presStyleCnt="3">
        <dgm:presLayoutVars>
          <dgm:bulletEnabled val="1"/>
        </dgm:presLayoutVars>
      </dgm:prSet>
      <dgm:spPr/>
    </dgm:pt>
    <dgm:pt modelId="{81A3D1BD-5830-498C-AA9C-65DD996AF3A4}" type="pres">
      <dgm:prSet presAssocID="{44380EDC-AE23-49B0-813C-7FD06827F4DD}" presName="FourNodes_1_text" presStyleLbl="node1" presStyleIdx="3" presStyleCnt="4">
        <dgm:presLayoutVars>
          <dgm:bulletEnabled val="1"/>
        </dgm:presLayoutVars>
      </dgm:prSet>
      <dgm:spPr/>
    </dgm:pt>
    <dgm:pt modelId="{7152945C-1DF0-4678-AB6D-1EF5D49ED5D1}" type="pres">
      <dgm:prSet presAssocID="{44380EDC-AE23-49B0-813C-7FD06827F4DD}" presName="FourNodes_2_text" presStyleLbl="node1" presStyleIdx="3" presStyleCnt="4">
        <dgm:presLayoutVars>
          <dgm:bulletEnabled val="1"/>
        </dgm:presLayoutVars>
      </dgm:prSet>
      <dgm:spPr/>
    </dgm:pt>
    <dgm:pt modelId="{D3644871-A17E-462A-9ED3-A78753505D16}" type="pres">
      <dgm:prSet presAssocID="{44380EDC-AE23-49B0-813C-7FD06827F4DD}" presName="FourNodes_3_text" presStyleLbl="node1" presStyleIdx="3" presStyleCnt="4">
        <dgm:presLayoutVars>
          <dgm:bulletEnabled val="1"/>
        </dgm:presLayoutVars>
      </dgm:prSet>
      <dgm:spPr/>
    </dgm:pt>
    <dgm:pt modelId="{A40A57EF-1806-4C3E-B8FF-5A10257877A2}" type="pres">
      <dgm:prSet presAssocID="{44380EDC-AE23-49B0-813C-7FD06827F4D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A0A303-D4C7-4416-9D2C-AB507504CA7F}" srcId="{44380EDC-AE23-49B0-813C-7FD06827F4DD}" destId="{94B2CD23-5A57-4F84-AD1D-DD812F4195E6}" srcOrd="3" destOrd="0" parTransId="{0899FFB9-CE61-4AE1-99E7-84925A3AE438}" sibTransId="{2D2640FB-ADE1-4EF0-9D2C-010B3D34F714}"/>
    <dgm:cxn modelId="{76CD861D-E97C-41A6-B4FE-8B68990FC872}" type="presOf" srcId="{F05A8F46-1E5D-4505-B326-1E72978BFE2E}" destId="{372A0E1C-BADE-4C90-B72B-70C7B5BBDC4D}" srcOrd="0" destOrd="0" presId="urn:microsoft.com/office/officeart/2005/8/layout/vProcess5"/>
    <dgm:cxn modelId="{18D1C929-E9F3-4BA0-A4B8-A0D9A1A22B7C}" type="presOf" srcId="{CF89F185-17D3-4781-BD3B-0A730654DC14}" destId="{D3644871-A17E-462A-9ED3-A78753505D16}" srcOrd="1" destOrd="0" presId="urn:microsoft.com/office/officeart/2005/8/layout/vProcess5"/>
    <dgm:cxn modelId="{F220D338-A181-47D3-B73F-78E2BBA49673}" type="presOf" srcId="{4D86967D-3BD8-4B6F-9551-7DAFA2CA0DDE}" destId="{048702A9-881B-4460-8DCE-6208676FCCA7}" srcOrd="0" destOrd="0" presId="urn:microsoft.com/office/officeart/2005/8/layout/vProcess5"/>
    <dgm:cxn modelId="{7C34D43C-9D89-4A91-9799-D276700D6895}" srcId="{44380EDC-AE23-49B0-813C-7FD06827F4DD}" destId="{208702F9-30A1-451D-A928-060852E9082A}" srcOrd="1" destOrd="0" parTransId="{79D20874-A8D5-4736-9E16-9EBCABF36B5B}" sibTransId="{1A4BA2F2-8D92-4293-96E7-50D6205CE645}"/>
    <dgm:cxn modelId="{9C4F045E-F4EB-45E9-8C3C-525F9B685741}" type="presOf" srcId="{CF89F185-17D3-4781-BD3B-0A730654DC14}" destId="{F45F6332-6D7C-4603-B00B-157E90C24EFE}" srcOrd="0" destOrd="0" presId="urn:microsoft.com/office/officeart/2005/8/layout/vProcess5"/>
    <dgm:cxn modelId="{4D284641-961F-4074-B0FE-8F31E2192157}" type="presOf" srcId="{94B2CD23-5A57-4F84-AD1D-DD812F4195E6}" destId="{F3C1DF77-61E3-4591-9D07-A7B26AA1B88A}" srcOrd="0" destOrd="0" presId="urn:microsoft.com/office/officeart/2005/8/layout/vProcess5"/>
    <dgm:cxn modelId="{ADD1D446-06E6-42B9-ABB0-61A6487C7945}" type="presOf" srcId="{169B4070-0EDF-4FB7-83B6-811936234D1C}" destId="{7AD43F87-A305-4193-9AFF-A65FEC7369A4}" srcOrd="0" destOrd="0" presId="urn:microsoft.com/office/officeart/2005/8/layout/vProcess5"/>
    <dgm:cxn modelId="{00715D6C-7C60-4DCD-95BD-AE5269D92023}" srcId="{44380EDC-AE23-49B0-813C-7FD06827F4DD}" destId="{4D86967D-3BD8-4B6F-9551-7DAFA2CA0DDE}" srcOrd="0" destOrd="0" parTransId="{8A2F8947-1E1D-4E1F-852D-50AD8DCA9F84}" sibTransId="{169B4070-0EDF-4FB7-83B6-811936234D1C}"/>
    <dgm:cxn modelId="{FF135E55-31F4-486A-AC5F-C97214A0DF1E}" type="presOf" srcId="{94B2CD23-5A57-4F84-AD1D-DD812F4195E6}" destId="{A40A57EF-1806-4C3E-B8FF-5A10257877A2}" srcOrd="1" destOrd="0" presId="urn:microsoft.com/office/officeart/2005/8/layout/vProcess5"/>
    <dgm:cxn modelId="{18D1D078-4476-4209-86AA-76E6782EAAD3}" type="presOf" srcId="{44380EDC-AE23-49B0-813C-7FD06827F4DD}" destId="{F2383835-7F94-4A4E-AB1C-9D5CA4DFC250}" srcOrd="0" destOrd="0" presId="urn:microsoft.com/office/officeart/2005/8/layout/vProcess5"/>
    <dgm:cxn modelId="{66D2F489-09E3-4D96-8791-E5513718090D}" type="presOf" srcId="{208702F9-30A1-451D-A928-060852E9082A}" destId="{7152945C-1DF0-4678-AB6D-1EF5D49ED5D1}" srcOrd="1" destOrd="0" presId="urn:microsoft.com/office/officeart/2005/8/layout/vProcess5"/>
    <dgm:cxn modelId="{51B43796-D47D-430F-BEEB-37407C7714B3}" srcId="{44380EDC-AE23-49B0-813C-7FD06827F4DD}" destId="{CF89F185-17D3-4781-BD3B-0A730654DC14}" srcOrd="2" destOrd="0" parTransId="{311E92A9-5C99-4391-8107-255EF0D0F521}" sibTransId="{F05A8F46-1E5D-4505-B326-1E72978BFE2E}"/>
    <dgm:cxn modelId="{BF51A99B-59DE-40F8-B0F5-689822CEFFF8}" type="presOf" srcId="{1A4BA2F2-8D92-4293-96E7-50D6205CE645}" destId="{A7CE9E96-3EF3-4DB0-BDD4-D07119B30AD1}" srcOrd="0" destOrd="0" presId="urn:microsoft.com/office/officeart/2005/8/layout/vProcess5"/>
    <dgm:cxn modelId="{60DA97E8-9A9C-4C60-8AEB-A07B45ADEC75}" type="presOf" srcId="{208702F9-30A1-451D-A928-060852E9082A}" destId="{99EC4F70-2E16-4CBD-B097-A6ED4B5B0916}" srcOrd="0" destOrd="0" presId="urn:microsoft.com/office/officeart/2005/8/layout/vProcess5"/>
    <dgm:cxn modelId="{3B6D99F4-5F03-4E2B-A180-4213B5E474D3}" type="presOf" srcId="{4D86967D-3BD8-4B6F-9551-7DAFA2CA0DDE}" destId="{81A3D1BD-5830-498C-AA9C-65DD996AF3A4}" srcOrd="1" destOrd="0" presId="urn:microsoft.com/office/officeart/2005/8/layout/vProcess5"/>
    <dgm:cxn modelId="{AC7DED3B-DB77-4C46-8ED7-49584F5633AE}" type="presParOf" srcId="{F2383835-7F94-4A4E-AB1C-9D5CA4DFC250}" destId="{98B38A22-BCAE-4515-A264-7C79616984D0}" srcOrd="0" destOrd="0" presId="urn:microsoft.com/office/officeart/2005/8/layout/vProcess5"/>
    <dgm:cxn modelId="{1843DDC1-D76D-4D14-9EFB-26372382D1DC}" type="presParOf" srcId="{F2383835-7F94-4A4E-AB1C-9D5CA4DFC250}" destId="{048702A9-881B-4460-8DCE-6208676FCCA7}" srcOrd="1" destOrd="0" presId="urn:microsoft.com/office/officeart/2005/8/layout/vProcess5"/>
    <dgm:cxn modelId="{3725D315-ADCC-48FF-BE7D-00664D69203A}" type="presParOf" srcId="{F2383835-7F94-4A4E-AB1C-9D5CA4DFC250}" destId="{99EC4F70-2E16-4CBD-B097-A6ED4B5B0916}" srcOrd="2" destOrd="0" presId="urn:microsoft.com/office/officeart/2005/8/layout/vProcess5"/>
    <dgm:cxn modelId="{C28E99F1-11D4-440D-824E-ABF090EC8BBC}" type="presParOf" srcId="{F2383835-7F94-4A4E-AB1C-9D5CA4DFC250}" destId="{F45F6332-6D7C-4603-B00B-157E90C24EFE}" srcOrd="3" destOrd="0" presId="urn:microsoft.com/office/officeart/2005/8/layout/vProcess5"/>
    <dgm:cxn modelId="{E8903F03-751A-4378-924C-56E380F699C3}" type="presParOf" srcId="{F2383835-7F94-4A4E-AB1C-9D5CA4DFC250}" destId="{F3C1DF77-61E3-4591-9D07-A7B26AA1B88A}" srcOrd="4" destOrd="0" presId="urn:microsoft.com/office/officeart/2005/8/layout/vProcess5"/>
    <dgm:cxn modelId="{134E1F56-3349-42F9-82C7-4FBF94961CAF}" type="presParOf" srcId="{F2383835-7F94-4A4E-AB1C-9D5CA4DFC250}" destId="{7AD43F87-A305-4193-9AFF-A65FEC7369A4}" srcOrd="5" destOrd="0" presId="urn:microsoft.com/office/officeart/2005/8/layout/vProcess5"/>
    <dgm:cxn modelId="{309C33F1-ED58-4000-AE81-08D592B16B22}" type="presParOf" srcId="{F2383835-7F94-4A4E-AB1C-9D5CA4DFC250}" destId="{A7CE9E96-3EF3-4DB0-BDD4-D07119B30AD1}" srcOrd="6" destOrd="0" presId="urn:microsoft.com/office/officeart/2005/8/layout/vProcess5"/>
    <dgm:cxn modelId="{FE62F180-EA22-4DB4-8BD0-B6A8FD9BC0C2}" type="presParOf" srcId="{F2383835-7F94-4A4E-AB1C-9D5CA4DFC250}" destId="{372A0E1C-BADE-4C90-B72B-70C7B5BBDC4D}" srcOrd="7" destOrd="0" presId="urn:microsoft.com/office/officeart/2005/8/layout/vProcess5"/>
    <dgm:cxn modelId="{7FAA2354-6A3E-455E-9D01-D633A364FB3C}" type="presParOf" srcId="{F2383835-7F94-4A4E-AB1C-9D5CA4DFC250}" destId="{81A3D1BD-5830-498C-AA9C-65DD996AF3A4}" srcOrd="8" destOrd="0" presId="urn:microsoft.com/office/officeart/2005/8/layout/vProcess5"/>
    <dgm:cxn modelId="{C24DC80E-FAA3-41D3-951A-3E7EC793DB0E}" type="presParOf" srcId="{F2383835-7F94-4A4E-AB1C-9D5CA4DFC250}" destId="{7152945C-1DF0-4678-AB6D-1EF5D49ED5D1}" srcOrd="9" destOrd="0" presId="urn:microsoft.com/office/officeart/2005/8/layout/vProcess5"/>
    <dgm:cxn modelId="{654F5EAA-923A-4EE0-94D4-C91E4D077577}" type="presParOf" srcId="{F2383835-7F94-4A4E-AB1C-9D5CA4DFC250}" destId="{D3644871-A17E-462A-9ED3-A78753505D16}" srcOrd="10" destOrd="0" presId="urn:microsoft.com/office/officeart/2005/8/layout/vProcess5"/>
    <dgm:cxn modelId="{716E6A85-BFF0-4235-9C00-0BA6E53B482A}" type="presParOf" srcId="{F2383835-7F94-4A4E-AB1C-9D5CA4DFC250}" destId="{A40A57EF-1806-4C3E-B8FF-5A10257877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DDE63B-72FA-4D58-BD9D-318248B1E35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CEDFBCB-BD75-4E61-8D31-F2B1F85A7625}">
      <dgm:prSet/>
      <dgm:spPr/>
      <dgm:t>
        <a:bodyPr/>
        <a:lstStyle/>
        <a:p>
          <a:r>
            <a:rPr lang="sv-SE" b="1" dirty="0"/>
            <a:t>Processledaren</a:t>
          </a:r>
          <a:endParaRPr lang="sv-SE" dirty="0"/>
        </a:p>
      </dgm:t>
    </dgm:pt>
    <dgm:pt modelId="{55F38AE0-4810-4219-8573-3BEC92F81DF2}" type="parTrans" cxnId="{90C48592-8745-4A8E-AF89-0522B2F77A19}">
      <dgm:prSet/>
      <dgm:spPr/>
      <dgm:t>
        <a:bodyPr/>
        <a:lstStyle/>
        <a:p>
          <a:endParaRPr lang="sv-SE"/>
        </a:p>
      </dgm:t>
    </dgm:pt>
    <dgm:pt modelId="{5F5A28AC-94A1-4821-B8CA-1A942790C30E}" type="sibTrans" cxnId="{90C48592-8745-4A8E-AF89-0522B2F77A19}">
      <dgm:prSet/>
      <dgm:spPr/>
      <dgm:t>
        <a:bodyPr/>
        <a:lstStyle/>
        <a:p>
          <a:endParaRPr lang="sv-SE"/>
        </a:p>
      </dgm:t>
    </dgm:pt>
    <dgm:pt modelId="{9A0854AE-42BE-4C99-BB3E-AC157B0BDFAC}">
      <dgm:prSet/>
      <dgm:spPr/>
      <dgm:t>
        <a:bodyPr/>
        <a:lstStyle/>
        <a:p>
          <a:r>
            <a:rPr lang="sv-SE" b="1" dirty="0"/>
            <a:t>Skyddsombud/fack</a:t>
          </a:r>
          <a:endParaRPr lang="sv-SE" dirty="0"/>
        </a:p>
      </dgm:t>
    </dgm:pt>
    <dgm:pt modelId="{5C1E047A-F090-4A38-B93D-D320ACB3CE22}" type="parTrans" cxnId="{F4A9B1B6-7C69-4A51-AA99-BCDC29129BD9}">
      <dgm:prSet/>
      <dgm:spPr/>
      <dgm:t>
        <a:bodyPr/>
        <a:lstStyle/>
        <a:p>
          <a:endParaRPr lang="sv-SE"/>
        </a:p>
      </dgm:t>
    </dgm:pt>
    <dgm:pt modelId="{2FC78866-3DA8-4C4D-BDA9-21E2C25F780F}" type="sibTrans" cxnId="{F4A9B1B6-7C69-4A51-AA99-BCDC29129BD9}">
      <dgm:prSet/>
      <dgm:spPr/>
      <dgm:t>
        <a:bodyPr/>
        <a:lstStyle/>
        <a:p>
          <a:endParaRPr lang="sv-SE"/>
        </a:p>
      </dgm:t>
    </dgm:pt>
    <dgm:pt modelId="{5B8B1F61-BC59-4748-9878-B3915FB1CAED}">
      <dgm:prSet/>
      <dgm:spPr/>
      <dgm:t>
        <a:bodyPr/>
        <a:lstStyle/>
        <a:p>
          <a:r>
            <a:rPr lang="sv-SE" b="1" dirty="0"/>
            <a:t>HR</a:t>
          </a:r>
          <a:endParaRPr lang="sv-SE" dirty="0"/>
        </a:p>
      </dgm:t>
    </dgm:pt>
    <dgm:pt modelId="{12043E26-7EC2-43D6-AD62-75BA0BA182C0}" type="parTrans" cxnId="{EDB3E082-1117-4B2D-BFE6-B81FCFAA0B3B}">
      <dgm:prSet/>
      <dgm:spPr/>
      <dgm:t>
        <a:bodyPr/>
        <a:lstStyle/>
        <a:p>
          <a:endParaRPr lang="sv-SE"/>
        </a:p>
      </dgm:t>
    </dgm:pt>
    <dgm:pt modelId="{D39719B6-BD33-4BB6-94DD-943963BEFFC3}" type="sibTrans" cxnId="{EDB3E082-1117-4B2D-BFE6-B81FCFAA0B3B}">
      <dgm:prSet/>
      <dgm:spPr/>
      <dgm:t>
        <a:bodyPr/>
        <a:lstStyle/>
        <a:p>
          <a:endParaRPr lang="sv-SE"/>
        </a:p>
      </dgm:t>
    </dgm:pt>
    <dgm:pt modelId="{3690EED6-5ED2-4D52-8B33-04EECC9B757B}">
      <dgm:prSet/>
      <dgm:spPr/>
      <dgm:t>
        <a:bodyPr/>
        <a:lstStyle/>
        <a:p>
          <a:r>
            <a:rPr lang="sv-SE" b="1" dirty="0"/>
            <a:t>Chefer</a:t>
          </a:r>
          <a:endParaRPr lang="sv-SE" dirty="0"/>
        </a:p>
      </dgm:t>
    </dgm:pt>
    <dgm:pt modelId="{0C97A380-0A1C-4359-B33E-728444A7108C}" type="parTrans" cxnId="{CCCC74C1-E002-4B2B-A52C-BB5161616BF4}">
      <dgm:prSet/>
      <dgm:spPr/>
      <dgm:t>
        <a:bodyPr/>
        <a:lstStyle/>
        <a:p>
          <a:endParaRPr lang="sv-SE"/>
        </a:p>
      </dgm:t>
    </dgm:pt>
    <dgm:pt modelId="{7BA28999-1E15-4C94-9003-A47C378FCACB}" type="sibTrans" cxnId="{CCCC74C1-E002-4B2B-A52C-BB5161616BF4}">
      <dgm:prSet/>
      <dgm:spPr/>
      <dgm:t>
        <a:bodyPr/>
        <a:lstStyle/>
        <a:p>
          <a:endParaRPr lang="sv-SE"/>
        </a:p>
      </dgm:t>
    </dgm:pt>
    <dgm:pt modelId="{EAA695D0-CC27-4331-8B13-5DCEC397D16B}">
      <dgm:prSet/>
      <dgm:spPr/>
      <dgm:t>
        <a:bodyPr/>
        <a:lstStyle/>
        <a:p>
          <a:r>
            <a:rPr lang="sv-SE" b="1" dirty="0"/>
            <a:t>Ledning/politik</a:t>
          </a:r>
          <a:endParaRPr lang="sv-SE" dirty="0"/>
        </a:p>
      </dgm:t>
    </dgm:pt>
    <dgm:pt modelId="{66AD7E13-903B-47F4-8F0C-E6BAEF6594A3}" type="parTrans" cxnId="{B6176067-0823-4F67-9D7B-8BE01978BA5C}">
      <dgm:prSet/>
      <dgm:spPr/>
      <dgm:t>
        <a:bodyPr/>
        <a:lstStyle/>
        <a:p>
          <a:endParaRPr lang="sv-SE"/>
        </a:p>
      </dgm:t>
    </dgm:pt>
    <dgm:pt modelId="{D262D312-D1F0-42F9-9731-69DBDED9EF0C}" type="sibTrans" cxnId="{B6176067-0823-4F67-9D7B-8BE01978BA5C}">
      <dgm:prSet/>
      <dgm:spPr/>
      <dgm:t>
        <a:bodyPr/>
        <a:lstStyle/>
        <a:p>
          <a:endParaRPr lang="sv-SE"/>
        </a:p>
      </dgm:t>
    </dgm:pt>
    <dgm:pt modelId="{3B8A5085-A8CA-4480-AE6E-E56ABE6E734F}">
      <dgm:prSet/>
      <dgm:spPr/>
      <dgm:t>
        <a:bodyPr/>
        <a:lstStyle/>
        <a:p>
          <a:r>
            <a:rPr lang="sv-SE"/>
            <a:t>Leder och samordnar.</a:t>
          </a:r>
        </a:p>
      </dgm:t>
    </dgm:pt>
    <dgm:pt modelId="{658A9E11-297B-47CB-BEF9-4A2C34D15B1C}" type="parTrans" cxnId="{AC1E276C-3E66-4593-A2D2-DE93241310B9}">
      <dgm:prSet/>
      <dgm:spPr/>
      <dgm:t>
        <a:bodyPr/>
        <a:lstStyle/>
        <a:p>
          <a:endParaRPr lang="sv-SE"/>
        </a:p>
      </dgm:t>
    </dgm:pt>
    <dgm:pt modelId="{16AE4650-B04F-4BE8-8805-0515E2D7111D}" type="sibTrans" cxnId="{AC1E276C-3E66-4593-A2D2-DE93241310B9}">
      <dgm:prSet/>
      <dgm:spPr/>
      <dgm:t>
        <a:bodyPr/>
        <a:lstStyle/>
        <a:p>
          <a:endParaRPr lang="sv-SE"/>
        </a:p>
      </dgm:t>
    </dgm:pt>
    <dgm:pt modelId="{3E3597BF-F26A-49A2-9AA3-2615A17B51F8}">
      <dgm:prSet/>
      <dgm:spPr/>
      <dgm:t>
        <a:bodyPr/>
        <a:lstStyle/>
        <a:p>
          <a:r>
            <a:rPr lang="sv-SE" dirty="0"/>
            <a:t>Bidrar, kvalitetssäkrar, förankrar.</a:t>
          </a:r>
        </a:p>
      </dgm:t>
    </dgm:pt>
    <dgm:pt modelId="{792D058F-F444-46A0-A38E-1AB301099929}" type="parTrans" cxnId="{13C1CC19-23FB-41E7-827D-720388DAB346}">
      <dgm:prSet/>
      <dgm:spPr/>
      <dgm:t>
        <a:bodyPr/>
        <a:lstStyle/>
        <a:p>
          <a:endParaRPr lang="sv-SE"/>
        </a:p>
      </dgm:t>
    </dgm:pt>
    <dgm:pt modelId="{8E64772A-AE8C-4504-A47C-591FCC86578E}" type="sibTrans" cxnId="{13C1CC19-23FB-41E7-827D-720388DAB346}">
      <dgm:prSet/>
      <dgm:spPr/>
      <dgm:t>
        <a:bodyPr/>
        <a:lstStyle/>
        <a:p>
          <a:endParaRPr lang="sv-SE"/>
        </a:p>
      </dgm:t>
    </dgm:pt>
    <dgm:pt modelId="{4E9C8A80-19E7-4865-9AC6-BA451C7AA2D1}">
      <dgm:prSet/>
      <dgm:spPr/>
      <dgm:t>
        <a:bodyPr/>
        <a:lstStyle/>
        <a:p>
          <a:r>
            <a:rPr lang="sv-SE" dirty="0"/>
            <a:t>Stödjer, skapar förutsättningar, bygger in i ordinarie strukturer.</a:t>
          </a:r>
        </a:p>
      </dgm:t>
    </dgm:pt>
    <dgm:pt modelId="{4EE1A29C-49B8-4F84-9063-6B5E1658EDF0}" type="parTrans" cxnId="{76573A18-E997-450F-A680-33F3F7A2F6B6}">
      <dgm:prSet/>
      <dgm:spPr/>
      <dgm:t>
        <a:bodyPr/>
        <a:lstStyle/>
        <a:p>
          <a:endParaRPr lang="sv-SE"/>
        </a:p>
      </dgm:t>
    </dgm:pt>
    <dgm:pt modelId="{9CCF11F9-8EA4-44FC-9A6D-AA3B3F834A3C}" type="sibTrans" cxnId="{76573A18-E997-450F-A680-33F3F7A2F6B6}">
      <dgm:prSet/>
      <dgm:spPr/>
      <dgm:t>
        <a:bodyPr/>
        <a:lstStyle/>
        <a:p>
          <a:endParaRPr lang="sv-SE"/>
        </a:p>
      </dgm:t>
    </dgm:pt>
    <dgm:pt modelId="{6A73EB86-6352-40FD-B1C1-54833A1FE9A8}">
      <dgm:prSet/>
      <dgm:spPr/>
      <dgm:t>
        <a:bodyPr/>
        <a:lstStyle/>
        <a:p>
          <a:r>
            <a:rPr lang="sv-SE" dirty="0"/>
            <a:t>Stödjer, skapar förutsättningar.</a:t>
          </a:r>
        </a:p>
      </dgm:t>
    </dgm:pt>
    <dgm:pt modelId="{FFA25834-4F34-4B14-BF59-4CF943694073}" type="parTrans" cxnId="{0444709D-4420-4ADE-AA11-25F96F116F94}">
      <dgm:prSet/>
      <dgm:spPr/>
      <dgm:t>
        <a:bodyPr/>
        <a:lstStyle/>
        <a:p>
          <a:endParaRPr lang="sv-SE"/>
        </a:p>
      </dgm:t>
    </dgm:pt>
    <dgm:pt modelId="{7FAD93C2-8534-4BDE-B0C0-EF3945DBC893}" type="sibTrans" cxnId="{0444709D-4420-4ADE-AA11-25F96F116F94}">
      <dgm:prSet/>
      <dgm:spPr/>
      <dgm:t>
        <a:bodyPr/>
        <a:lstStyle/>
        <a:p>
          <a:endParaRPr lang="sv-SE"/>
        </a:p>
      </dgm:t>
    </dgm:pt>
    <dgm:pt modelId="{B260B36E-8CFE-461D-97EB-310C67733122}">
      <dgm:prSet/>
      <dgm:spPr/>
      <dgm:t>
        <a:bodyPr/>
        <a:lstStyle/>
        <a:p>
          <a:r>
            <a:rPr lang="sv-SE" dirty="0"/>
            <a:t>Ger mandat och resurser.</a:t>
          </a:r>
        </a:p>
      </dgm:t>
    </dgm:pt>
    <dgm:pt modelId="{92238C61-53D2-4AB5-9890-4E89880715BB}" type="parTrans" cxnId="{B2343384-7908-4236-9116-0748BF064B42}">
      <dgm:prSet/>
      <dgm:spPr/>
      <dgm:t>
        <a:bodyPr/>
        <a:lstStyle/>
        <a:p>
          <a:endParaRPr lang="sv-SE"/>
        </a:p>
      </dgm:t>
    </dgm:pt>
    <dgm:pt modelId="{990ED36E-7E5E-4F12-AA1A-A06CC677C9D9}" type="sibTrans" cxnId="{B2343384-7908-4236-9116-0748BF064B42}">
      <dgm:prSet/>
      <dgm:spPr/>
      <dgm:t>
        <a:bodyPr/>
        <a:lstStyle/>
        <a:p>
          <a:endParaRPr lang="sv-SE"/>
        </a:p>
      </dgm:t>
    </dgm:pt>
    <dgm:pt modelId="{632C2976-1FA1-4C64-8484-4BC06706E7EB}" type="pres">
      <dgm:prSet presAssocID="{52DDE63B-72FA-4D58-BD9D-318248B1E35E}" presName="diagram" presStyleCnt="0">
        <dgm:presLayoutVars>
          <dgm:dir/>
          <dgm:resizeHandles val="exact"/>
        </dgm:presLayoutVars>
      </dgm:prSet>
      <dgm:spPr/>
    </dgm:pt>
    <dgm:pt modelId="{152FA701-5064-4A4A-9C8C-074D4D609863}" type="pres">
      <dgm:prSet presAssocID="{DCEDFBCB-BD75-4E61-8D31-F2B1F85A7625}" presName="node" presStyleLbl="node1" presStyleIdx="0" presStyleCnt="5">
        <dgm:presLayoutVars>
          <dgm:bulletEnabled val="1"/>
        </dgm:presLayoutVars>
      </dgm:prSet>
      <dgm:spPr/>
    </dgm:pt>
    <dgm:pt modelId="{7DA3E05E-DD68-4AF7-B3D5-83B00264C83A}" type="pres">
      <dgm:prSet presAssocID="{5F5A28AC-94A1-4821-B8CA-1A942790C30E}" presName="sibTrans" presStyleCnt="0"/>
      <dgm:spPr/>
    </dgm:pt>
    <dgm:pt modelId="{5DB92D15-952E-4665-A1BB-69B8B8854766}" type="pres">
      <dgm:prSet presAssocID="{9A0854AE-42BE-4C99-BB3E-AC157B0BDFAC}" presName="node" presStyleLbl="node1" presStyleIdx="1" presStyleCnt="5">
        <dgm:presLayoutVars>
          <dgm:bulletEnabled val="1"/>
        </dgm:presLayoutVars>
      </dgm:prSet>
      <dgm:spPr/>
    </dgm:pt>
    <dgm:pt modelId="{11AB41E8-F42F-4CF9-9D69-819E3FD15E27}" type="pres">
      <dgm:prSet presAssocID="{2FC78866-3DA8-4C4D-BDA9-21E2C25F780F}" presName="sibTrans" presStyleCnt="0"/>
      <dgm:spPr/>
    </dgm:pt>
    <dgm:pt modelId="{9E150CD9-72E0-4A1B-B720-26B35E7683FB}" type="pres">
      <dgm:prSet presAssocID="{5B8B1F61-BC59-4748-9878-B3915FB1CAED}" presName="node" presStyleLbl="node1" presStyleIdx="2" presStyleCnt="5">
        <dgm:presLayoutVars>
          <dgm:bulletEnabled val="1"/>
        </dgm:presLayoutVars>
      </dgm:prSet>
      <dgm:spPr/>
    </dgm:pt>
    <dgm:pt modelId="{9197AF1E-DF2A-43EC-96D9-B429565EC236}" type="pres">
      <dgm:prSet presAssocID="{D39719B6-BD33-4BB6-94DD-943963BEFFC3}" presName="sibTrans" presStyleCnt="0"/>
      <dgm:spPr/>
    </dgm:pt>
    <dgm:pt modelId="{0A8B40CE-548B-4BEF-ABB0-744B0EA20A99}" type="pres">
      <dgm:prSet presAssocID="{3690EED6-5ED2-4D52-8B33-04EECC9B757B}" presName="node" presStyleLbl="node1" presStyleIdx="3" presStyleCnt="5">
        <dgm:presLayoutVars>
          <dgm:bulletEnabled val="1"/>
        </dgm:presLayoutVars>
      </dgm:prSet>
      <dgm:spPr/>
    </dgm:pt>
    <dgm:pt modelId="{A14AE5BD-E486-4A14-9ADF-34419DFA094D}" type="pres">
      <dgm:prSet presAssocID="{7BA28999-1E15-4C94-9003-A47C378FCACB}" presName="sibTrans" presStyleCnt="0"/>
      <dgm:spPr/>
    </dgm:pt>
    <dgm:pt modelId="{51657C4D-E9C8-4E7F-92C9-18AFE629C270}" type="pres">
      <dgm:prSet presAssocID="{EAA695D0-CC27-4331-8B13-5DCEC397D16B}" presName="node" presStyleLbl="node1" presStyleIdx="4" presStyleCnt="5">
        <dgm:presLayoutVars>
          <dgm:bulletEnabled val="1"/>
        </dgm:presLayoutVars>
      </dgm:prSet>
      <dgm:spPr/>
    </dgm:pt>
  </dgm:ptLst>
  <dgm:cxnLst>
    <dgm:cxn modelId="{5F3AD004-A767-4481-8463-2EC68E3801F1}" type="presOf" srcId="{6A73EB86-6352-40FD-B1C1-54833A1FE9A8}" destId="{0A8B40CE-548B-4BEF-ABB0-744B0EA20A99}" srcOrd="0" destOrd="1" presId="urn:microsoft.com/office/officeart/2005/8/layout/default"/>
    <dgm:cxn modelId="{76573A18-E997-450F-A680-33F3F7A2F6B6}" srcId="{5B8B1F61-BC59-4748-9878-B3915FB1CAED}" destId="{4E9C8A80-19E7-4865-9AC6-BA451C7AA2D1}" srcOrd="0" destOrd="0" parTransId="{4EE1A29C-49B8-4F84-9063-6B5E1658EDF0}" sibTransId="{9CCF11F9-8EA4-44FC-9A6D-AA3B3F834A3C}"/>
    <dgm:cxn modelId="{13C1CC19-23FB-41E7-827D-720388DAB346}" srcId="{9A0854AE-42BE-4C99-BB3E-AC157B0BDFAC}" destId="{3E3597BF-F26A-49A2-9AA3-2615A17B51F8}" srcOrd="0" destOrd="0" parTransId="{792D058F-F444-46A0-A38E-1AB301099929}" sibTransId="{8E64772A-AE8C-4504-A47C-591FCC86578E}"/>
    <dgm:cxn modelId="{9541C31A-7F55-4348-9726-C7DADAFC48B9}" type="presOf" srcId="{EAA695D0-CC27-4331-8B13-5DCEC397D16B}" destId="{51657C4D-E9C8-4E7F-92C9-18AFE629C270}" srcOrd="0" destOrd="0" presId="urn:microsoft.com/office/officeart/2005/8/layout/default"/>
    <dgm:cxn modelId="{9119C529-DF1A-4188-86CD-32D71BA54126}" type="presOf" srcId="{4E9C8A80-19E7-4865-9AC6-BA451C7AA2D1}" destId="{9E150CD9-72E0-4A1B-B720-26B35E7683FB}" srcOrd="0" destOrd="1" presId="urn:microsoft.com/office/officeart/2005/8/layout/default"/>
    <dgm:cxn modelId="{A707012E-4CA9-4F6B-9763-30E5F16075E3}" type="presOf" srcId="{9A0854AE-42BE-4C99-BB3E-AC157B0BDFAC}" destId="{5DB92D15-952E-4665-A1BB-69B8B8854766}" srcOrd="0" destOrd="0" presId="urn:microsoft.com/office/officeart/2005/8/layout/default"/>
    <dgm:cxn modelId="{D93BA564-0E3C-4863-8DE9-47B57242521F}" type="presOf" srcId="{52DDE63B-72FA-4D58-BD9D-318248B1E35E}" destId="{632C2976-1FA1-4C64-8484-4BC06706E7EB}" srcOrd="0" destOrd="0" presId="urn:microsoft.com/office/officeart/2005/8/layout/default"/>
    <dgm:cxn modelId="{B6176067-0823-4F67-9D7B-8BE01978BA5C}" srcId="{52DDE63B-72FA-4D58-BD9D-318248B1E35E}" destId="{EAA695D0-CC27-4331-8B13-5DCEC397D16B}" srcOrd="4" destOrd="0" parTransId="{66AD7E13-903B-47F4-8F0C-E6BAEF6594A3}" sibTransId="{D262D312-D1F0-42F9-9731-69DBDED9EF0C}"/>
    <dgm:cxn modelId="{AC1E276C-3E66-4593-A2D2-DE93241310B9}" srcId="{DCEDFBCB-BD75-4E61-8D31-F2B1F85A7625}" destId="{3B8A5085-A8CA-4480-AE6E-E56ABE6E734F}" srcOrd="0" destOrd="0" parTransId="{658A9E11-297B-47CB-BEF9-4A2C34D15B1C}" sibTransId="{16AE4650-B04F-4BE8-8805-0515E2D7111D}"/>
    <dgm:cxn modelId="{1E961F82-1802-480A-BC19-10B16B285357}" type="presOf" srcId="{B260B36E-8CFE-461D-97EB-310C67733122}" destId="{51657C4D-E9C8-4E7F-92C9-18AFE629C270}" srcOrd="0" destOrd="1" presId="urn:microsoft.com/office/officeart/2005/8/layout/default"/>
    <dgm:cxn modelId="{EDB3E082-1117-4B2D-BFE6-B81FCFAA0B3B}" srcId="{52DDE63B-72FA-4D58-BD9D-318248B1E35E}" destId="{5B8B1F61-BC59-4748-9878-B3915FB1CAED}" srcOrd="2" destOrd="0" parTransId="{12043E26-7EC2-43D6-AD62-75BA0BA182C0}" sibTransId="{D39719B6-BD33-4BB6-94DD-943963BEFFC3}"/>
    <dgm:cxn modelId="{B2343384-7908-4236-9116-0748BF064B42}" srcId="{EAA695D0-CC27-4331-8B13-5DCEC397D16B}" destId="{B260B36E-8CFE-461D-97EB-310C67733122}" srcOrd="0" destOrd="0" parTransId="{92238C61-53D2-4AB5-9890-4E89880715BB}" sibTransId="{990ED36E-7E5E-4F12-AA1A-A06CC677C9D9}"/>
    <dgm:cxn modelId="{90C48592-8745-4A8E-AF89-0522B2F77A19}" srcId="{52DDE63B-72FA-4D58-BD9D-318248B1E35E}" destId="{DCEDFBCB-BD75-4E61-8D31-F2B1F85A7625}" srcOrd="0" destOrd="0" parTransId="{55F38AE0-4810-4219-8573-3BEC92F81DF2}" sibTransId="{5F5A28AC-94A1-4821-B8CA-1A942790C30E}"/>
    <dgm:cxn modelId="{6B5F5F94-752B-4F37-BD2C-855A0A115961}" type="presOf" srcId="{5B8B1F61-BC59-4748-9878-B3915FB1CAED}" destId="{9E150CD9-72E0-4A1B-B720-26B35E7683FB}" srcOrd="0" destOrd="0" presId="urn:microsoft.com/office/officeart/2005/8/layout/default"/>
    <dgm:cxn modelId="{926BB794-7375-4B2D-99C5-18148E47CE55}" type="presOf" srcId="{3690EED6-5ED2-4D52-8B33-04EECC9B757B}" destId="{0A8B40CE-548B-4BEF-ABB0-744B0EA20A99}" srcOrd="0" destOrd="0" presId="urn:microsoft.com/office/officeart/2005/8/layout/default"/>
    <dgm:cxn modelId="{0444709D-4420-4ADE-AA11-25F96F116F94}" srcId="{3690EED6-5ED2-4D52-8B33-04EECC9B757B}" destId="{6A73EB86-6352-40FD-B1C1-54833A1FE9A8}" srcOrd="0" destOrd="0" parTransId="{FFA25834-4F34-4B14-BF59-4CF943694073}" sibTransId="{7FAD93C2-8534-4BDE-B0C0-EF3945DBC893}"/>
    <dgm:cxn modelId="{4C137CA8-A16D-47B1-BCA5-49B192AF408D}" type="presOf" srcId="{3B8A5085-A8CA-4480-AE6E-E56ABE6E734F}" destId="{152FA701-5064-4A4A-9C8C-074D4D609863}" srcOrd="0" destOrd="1" presId="urn:microsoft.com/office/officeart/2005/8/layout/default"/>
    <dgm:cxn modelId="{C8AAE5B1-43E5-46CE-978A-63794D903B83}" type="presOf" srcId="{3E3597BF-F26A-49A2-9AA3-2615A17B51F8}" destId="{5DB92D15-952E-4665-A1BB-69B8B8854766}" srcOrd="0" destOrd="1" presId="urn:microsoft.com/office/officeart/2005/8/layout/default"/>
    <dgm:cxn modelId="{F4A9B1B6-7C69-4A51-AA99-BCDC29129BD9}" srcId="{52DDE63B-72FA-4D58-BD9D-318248B1E35E}" destId="{9A0854AE-42BE-4C99-BB3E-AC157B0BDFAC}" srcOrd="1" destOrd="0" parTransId="{5C1E047A-F090-4A38-B93D-D320ACB3CE22}" sibTransId="{2FC78866-3DA8-4C4D-BDA9-21E2C25F780F}"/>
    <dgm:cxn modelId="{CCCC74C1-E002-4B2B-A52C-BB5161616BF4}" srcId="{52DDE63B-72FA-4D58-BD9D-318248B1E35E}" destId="{3690EED6-5ED2-4D52-8B33-04EECC9B757B}" srcOrd="3" destOrd="0" parTransId="{0C97A380-0A1C-4359-B33E-728444A7108C}" sibTransId="{7BA28999-1E15-4C94-9003-A47C378FCACB}"/>
    <dgm:cxn modelId="{5B1A86DA-22E1-4811-91FC-5C332BA2C54A}" type="presOf" srcId="{DCEDFBCB-BD75-4E61-8D31-F2B1F85A7625}" destId="{152FA701-5064-4A4A-9C8C-074D4D609863}" srcOrd="0" destOrd="0" presId="urn:microsoft.com/office/officeart/2005/8/layout/default"/>
    <dgm:cxn modelId="{5A0C539E-C7BC-4ABA-BCA3-67EF4CA1071C}" type="presParOf" srcId="{632C2976-1FA1-4C64-8484-4BC06706E7EB}" destId="{152FA701-5064-4A4A-9C8C-074D4D609863}" srcOrd="0" destOrd="0" presId="urn:microsoft.com/office/officeart/2005/8/layout/default"/>
    <dgm:cxn modelId="{7DA43ADB-71D6-4437-A7D4-3F3254F597C1}" type="presParOf" srcId="{632C2976-1FA1-4C64-8484-4BC06706E7EB}" destId="{7DA3E05E-DD68-4AF7-B3D5-83B00264C83A}" srcOrd="1" destOrd="0" presId="urn:microsoft.com/office/officeart/2005/8/layout/default"/>
    <dgm:cxn modelId="{A62BE63B-A5BF-4FDC-878B-920F89A7F570}" type="presParOf" srcId="{632C2976-1FA1-4C64-8484-4BC06706E7EB}" destId="{5DB92D15-952E-4665-A1BB-69B8B8854766}" srcOrd="2" destOrd="0" presId="urn:microsoft.com/office/officeart/2005/8/layout/default"/>
    <dgm:cxn modelId="{37DC6416-07DB-44E4-99B4-6B36E3649EAF}" type="presParOf" srcId="{632C2976-1FA1-4C64-8484-4BC06706E7EB}" destId="{11AB41E8-F42F-4CF9-9D69-819E3FD15E27}" srcOrd="3" destOrd="0" presId="urn:microsoft.com/office/officeart/2005/8/layout/default"/>
    <dgm:cxn modelId="{2799C073-F05A-413C-AA24-26DA6D016F52}" type="presParOf" srcId="{632C2976-1FA1-4C64-8484-4BC06706E7EB}" destId="{9E150CD9-72E0-4A1B-B720-26B35E7683FB}" srcOrd="4" destOrd="0" presId="urn:microsoft.com/office/officeart/2005/8/layout/default"/>
    <dgm:cxn modelId="{8895C9DA-759D-42C9-AAE7-622DBC08D02A}" type="presParOf" srcId="{632C2976-1FA1-4C64-8484-4BC06706E7EB}" destId="{9197AF1E-DF2A-43EC-96D9-B429565EC236}" srcOrd="5" destOrd="0" presId="urn:microsoft.com/office/officeart/2005/8/layout/default"/>
    <dgm:cxn modelId="{C7767485-F427-433B-B669-265F855CB5EC}" type="presParOf" srcId="{632C2976-1FA1-4C64-8484-4BC06706E7EB}" destId="{0A8B40CE-548B-4BEF-ABB0-744B0EA20A99}" srcOrd="6" destOrd="0" presId="urn:microsoft.com/office/officeart/2005/8/layout/default"/>
    <dgm:cxn modelId="{EED67844-FF33-434D-ACC2-467C5106E2C9}" type="presParOf" srcId="{632C2976-1FA1-4C64-8484-4BC06706E7EB}" destId="{A14AE5BD-E486-4A14-9ADF-34419DFA094D}" srcOrd="7" destOrd="0" presId="urn:microsoft.com/office/officeart/2005/8/layout/default"/>
    <dgm:cxn modelId="{148E955E-AB3A-497B-9EE1-B0B0086A4347}" type="presParOf" srcId="{632C2976-1FA1-4C64-8484-4BC06706E7EB}" destId="{51657C4D-E9C8-4E7F-92C9-18AFE629C2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EB865-DE34-4E8A-BCFB-83FF4A426E79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300" kern="1200" noProof="0" dirty="0"/>
            <a:t>Gemensam förståelse – skapa rätt förutsättningar</a:t>
          </a:r>
          <a:endParaRPr lang="sv-SE" sz="2300" kern="1200" dirty="0"/>
        </a:p>
      </dsp:txBody>
      <dsp:txXfrm rot="-5400000">
        <a:off x="3785615" y="118169"/>
        <a:ext cx="6697334" cy="603548"/>
      </dsp:txXfrm>
    </dsp:sp>
    <dsp:sp modelId="{7F5426DA-B800-4A40-AB0E-BF09B7C97824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1. Starten</a:t>
          </a:r>
        </a:p>
      </dsp:txBody>
      <dsp:txXfrm>
        <a:off x="40813" y="42725"/>
        <a:ext cx="3703990" cy="754434"/>
      </dsp:txXfrm>
    </dsp:sp>
    <dsp:sp modelId="{BCBCA9A0-3D0F-45C4-9636-D7144AB7EE01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300" kern="1200" noProof="0" dirty="0"/>
            <a:t>Vad vi gör i vardagen – tydliga ramar och nya vanor</a:t>
          </a:r>
          <a:endParaRPr lang="sv-SE" sz="2300" kern="1200" dirty="0"/>
        </a:p>
      </dsp:txBody>
      <dsp:txXfrm rot="-5400000">
        <a:off x="3785615" y="996032"/>
        <a:ext cx="6697334" cy="603548"/>
      </dsp:txXfrm>
    </dsp:sp>
    <dsp:sp modelId="{D415B8F5-1B63-4846-BE22-CA6CC3C2553E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2. Beteendena</a:t>
          </a:r>
        </a:p>
      </dsp:txBody>
      <dsp:txXfrm>
        <a:off x="40813" y="920588"/>
        <a:ext cx="3703990" cy="754434"/>
      </dsp:txXfrm>
    </dsp:sp>
    <dsp:sp modelId="{FD30A6C3-68AB-4296-B261-5559E08D64A1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300" kern="1200" dirty="0"/>
            <a:t>Därför lönar sig ett främjande arbetssätt</a:t>
          </a:r>
        </a:p>
      </dsp:txBody>
      <dsp:txXfrm rot="-5400000">
        <a:off x="3785615" y="1873895"/>
        <a:ext cx="6697334" cy="603548"/>
      </dsp:txXfrm>
    </dsp:sp>
    <dsp:sp modelId="{8C52FA5F-2487-47F9-9F9A-4A26C2E91462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3. Vinsterna</a:t>
          </a:r>
        </a:p>
      </dsp:txBody>
      <dsp:txXfrm>
        <a:off x="40813" y="1798451"/>
        <a:ext cx="3703990" cy="754434"/>
      </dsp:txXfrm>
    </dsp:sp>
    <dsp:sp modelId="{8403C6A3-9457-47CA-BB74-98CFF88471EF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300" kern="1200" noProof="0" dirty="0"/>
            <a:t>Friskfaktorkedjan – vem gör vad?</a:t>
          </a:r>
          <a:endParaRPr lang="sv-SE" sz="2300" kern="1200" dirty="0"/>
        </a:p>
      </dsp:txBody>
      <dsp:txXfrm rot="-5400000">
        <a:off x="3785615" y="2751759"/>
        <a:ext cx="6697334" cy="603548"/>
      </dsp:txXfrm>
    </dsp:sp>
    <dsp:sp modelId="{93B695BF-AFF5-4931-88A6-224ABE061E60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4. Rollerna</a:t>
          </a:r>
        </a:p>
      </dsp:txBody>
      <dsp:txXfrm>
        <a:off x="40813" y="2676315"/>
        <a:ext cx="3703990" cy="754434"/>
      </dsp:txXfrm>
    </dsp:sp>
    <dsp:sp modelId="{AD790138-46A4-454B-A3F8-FCF606202486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300" kern="1200" dirty="0"/>
            <a:t>Ta ut riktningen – planera för fortsatt arbete</a:t>
          </a:r>
        </a:p>
      </dsp:txBody>
      <dsp:txXfrm rot="-5400000">
        <a:off x="3785615" y="3629621"/>
        <a:ext cx="6697334" cy="603548"/>
      </dsp:txXfrm>
    </dsp:sp>
    <dsp:sp modelId="{80E9A821-5EE6-4126-AAEA-C7E4268BA4B4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000" b="1" kern="1200" dirty="0"/>
            <a:t>5. Kompassen</a:t>
          </a:r>
        </a:p>
      </dsp:txBody>
      <dsp:txXfrm>
        <a:off x="40813" y="3554178"/>
        <a:ext cx="3703990" cy="75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02A9-881B-4460-8DCE-6208676FCCA7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/>
            <a:t>Välj vilken/vilka som ska gå Friskfaktorsteget och ingå i arbetsgruppen – från båda parter.</a:t>
          </a:r>
        </a:p>
      </dsp:txBody>
      <dsp:txXfrm>
        <a:off x="28038" y="28038"/>
        <a:ext cx="7298593" cy="901218"/>
      </dsp:txXfrm>
    </dsp:sp>
    <dsp:sp modelId="{99EC4F70-2E16-4CBD-B097-A6ED4B5B0916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/>
            <a:t>Förankra uppdraget hos ledning och chefer.</a:t>
          </a:r>
        </a:p>
      </dsp:txBody>
      <dsp:txXfrm>
        <a:off x="732583" y="1159385"/>
        <a:ext cx="7029617" cy="901218"/>
      </dsp:txXfrm>
    </dsp:sp>
    <dsp:sp modelId="{F45F6332-6D7C-4603-B00B-157E90C24EFE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/>
            <a:t>Deltagarna i arbetsgruppen går utbildningen tillsammans.</a:t>
          </a:r>
        </a:p>
      </dsp:txBody>
      <dsp:txXfrm>
        <a:off x="1426612" y="2290733"/>
        <a:ext cx="7040133" cy="901218"/>
      </dsp:txXfrm>
    </dsp:sp>
    <dsp:sp modelId="{F3C1DF77-61E3-4591-9D07-A7B26AA1B88A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/>
            <a:t>Tillsammans tar de fram plan, anpassar lokalt och bygger in i befintliga strukturer, rutiner och forum.</a:t>
          </a:r>
        </a:p>
      </dsp:txBody>
      <dsp:txXfrm>
        <a:off x="2131157" y="3422081"/>
        <a:ext cx="7029617" cy="901218"/>
      </dsp:txXfrm>
    </dsp:sp>
    <dsp:sp modelId="{7AD43F87-A305-4193-9AFF-A65FEC7369A4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800" kern="1200"/>
        </a:p>
      </dsp:txBody>
      <dsp:txXfrm>
        <a:off x="7930242" y="733200"/>
        <a:ext cx="342233" cy="468236"/>
      </dsp:txXfrm>
    </dsp:sp>
    <dsp:sp modelId="{A7CE9E96-3EF3-4DB0-BDD4-D07119B30AD1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800" kern="1200"/>
        </a:p>
      </dsp:txBody>
      <dsp:txXfrm>
        <a:off x="8634787" y="1864548"/>
        <a:ext cx="342233" cy="468236"/>
      </dsp:txXfrm>
    </dsp:sp>
    <dsp:sp modelId="{372A0E1C-BADE-4C90-B72B-70C7B5BBDC4D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800" kern="1200"/>
        </a:p>
      </dsp:txBody>
      <dsp:txXfrm>
        <a:off x="9328817" y="2995896"/>
        <a:ext cx="342233" cy="46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FA701-5064-4A4A-9C8C-074D4D609863}">
      <dsp:nvSpPr>
        <dsp:cNvPr id="0" name=""/>
        <dsp:cNvSpPr/>
      </dsp:nvSpPr>
      <dsp:spPr>
        <a:xfrm>
          <a:off x="0" y="74409"/>
          <a:ext cx="3232707" cy="19396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 dirty="0"/>
            <a:t>Processledaren</a:t>
          </a:r>
          <a:endParaRPr lang="sv-SE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/>
            <a:t>Leder och samordnar.</a:t>
          </a:r>
        </a:p>
      </dsp:txBody>
      <dsp:txXfrm>
        <a:off x="0" y="74409"/>
        <a:ext cx="3232707" cy="1939624"/>
      </dsp:txXfrm>
    </dsp:sp>
    <dsp:sp modelId="{5DB92D15-952E-4665-A1BB-69B8B8854766}">
      <dsp:nvSpPr>
        <dsp:cNvPr id="0" name=""/>
        <dsp:cNvSpPr/>
      </dsp:nvSpPr>
      <dsp:spPr>
        <a:xfrm>
          <a:off x="3555978" y="74409"/>
          <a:ext cx="3232707" cy="1939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 dirty="0"/>
            <a:t>Skyddsombud/fack</a:t>
          </a:r>
          <a:endParaRPr lang="sv-SE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Bidrar, kvalitetssäkrar, förankrar.</a:t>
          </a:r>
        </a:p>
      </dsp:txBody>
      <dsp:txXfrm>
        <a:off x="3555978" y="74409"/>
        <a:ext cx="3232707" cy="1939624"/>
      </dsp:txXfrm>
    </dsp:sp>
    <dsp:sp modelId="{9E150CD9-72E0-4A1B-B720-26B35E7683FB}">
      <dsp:nvSpPr>
        <dsp:cNvPr id="0" name=""/>
        <dsp:cNvSpPr/>
      </dsp:nvSpPr>
      <dsp:spPr>
        <a:xfrm>
          <a:off x="7111956" y="74409"/>
          <a:ext cx="3232707" cy="19396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 dirty="0"/>
            <a:t>HR</a:t>
          </a:r>
          <a:endParaRPr lang="sv-SE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Stödjer, skapar förutsättningar, bygger in i ordinarie strukturer.</a:t>
          </a:r>
        </a:p>
      </dsp:txBody>
      <dsp:txXfrm>
        <a:off x="7111956" y="74409"/>
        <a:ext cx="3232707" cy="1939624"/>
      </dsp:txXfrm>
    </dsp:sp>
    <dsp:sp modelId="{0A8B40CE-548B-4BEF-ABB0-744B0EA20A99}">
      <dsp:nvSpPr>
        <dsp:cNvPr id="0" name=""/>
        <dsp:cNvSpPr/>
      </dsp:nvSpPr>
      <dsp:spPr>
        <a:xfrm>
          <a:off x="1777989" y="2337304"/>
          <a:ext cx="3232707" cy="19396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 dirty="0"/>
            <a:t>Chefer</a:t>
          </a:r>
          <a:endParaRPr lang="sv-SE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Stödjer, skapar förutsättningar.</a:t>
          </a:r>
        </a:p>
      </dsp:txBody>
      <dsp:txXfrm>
        <a:off x="1777989" y="2337304"/>
        <a:ext cx="3232707" cy="1939624"/>
      </dsp:txXfrm>
    </dsp:sp>
    <dsp:sp modelId="{51657C4D-E9C8-4E7F-92C9-18AFE629C270}">
      <dsp:nvSpPr>
        <dsp:cNvPr id="0" name=""/>
        <dsp:cNvSpPr/>
      </dsp:nvSpPr>
      <dsp:spPr>
        <a:xfrm>
          <a:off x="5333967" y="2337304"/>
          <a:ext cx="3232707" cy="19396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b="1" kern="1200" dirty="0"/>
            <a:t>Ledning/politik</a:t>
          </a:r>
          <a:endParaRPr lang="sv-SE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2000" kern="1200" dirty="0"/>
            <a:t>Ger mandat och resurser.</a:t>
          </a:r>
        </a:p>
      </dsp:txBody>
      <dsp:txXfrm>
        <a:off x="5333967" y="2337304"/>
        <a:ext cx="3232707" cy="193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27F6-EFB6-451B-8F8D-A03EB3B6A25E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334DB-1ED0-4572-9195-DE9E9140BB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9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Friskfaktorsteget är en utbildning för att rusta nyckelpersoner som ska hålla ihop och driva arbetet med friskfaktorer i en organisation. Det handlar om att skapa struktur, kraft och långsiktighet i ett arbete som annars lätt riskerar att stanna vid goda intentioner.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Utbildningen bygger på forskning och är framtagen för kommuner, regioner och kommunala företag.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83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Film om Ystad kommuns arbete med friskfaktorer</a:t>
            </a:r>
            <a:br>
              <a:rPr lang="sv-SE" dirty="0"/>
            </a:br>
            <a:r>
              <a:rPr lang="sv-SE" dirty="0"/>
              <a:t>https://youtu.be/XG9GAuKpiWM?si=A7mxtHSs3usidw0P</a:t>
            </a:r>
          </a:p>
          <a:p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ska vi få höra direkt från Ystads kommun om hur de har jobbat med friskfaktorer efter att ha gått utbildningen.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Lägg särskilt märke till hur de beskriver samspelet mellan HR och fack – och hur arbetet fått effekt i vardagen.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1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vi vill ta nästa steg men känner att vi behöver stöd på vägen, kan vi boka vägledning på Suntarbetslivs Friskfaktorlinjen.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Vägledningen är kostnadsfri och ges av Suntarbetslivs rådgivare. De kan hjälpa oss att planera hur vi tar arbetet vidare eller hjälpa oss bolla idéer och funderingar.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suntarbetsliv.se finns kontaktformulär och telefonnummer.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B5D58-1387-4385-A7F0-FA6862C9400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09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komma igång med Friskfaktorsteget: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Bestäm vilka som ska gå utbildningen.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Förankra beslutet i ledningsgrupp och skyddskommitté.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Avsätt tid, resurser och mandat.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Boka in tid för att gå utbildningen tillsammans.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 ihåg: vi behöver ha allt färdigt innan vi startar – det viktigaste är att börja tillsammans, i samverkan.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63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jobba med friskfaktorer är värdefullt och inspirerande – men utan någon som håller ihop arbetet riskerar det att rinna ut i sanden.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Friskfaktorsteget är till för att ge ett långsiktigt stöd till dem som ska hålla ihop arbetet och se till att det händer i vardagen – inte bara som en enstaka aktivitet.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ingen har ansvar att samordna och driva på, är risken stor att engagemanget försvinner och de goda initiativen tappar fart.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23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Friskfaktorsteget är en praktisk utbildning som rustar den arbetsgrupp som ska hålla ihop organisationens arbete med friskfaktorer.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Utbildningen ger metoder, verktyg och stöd för att bygga in friskfaktorer i vardagen – inte som ett projekt vid sidan av, utan som en del av det ordinarie arbetsmiljöarbetet.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är förankrad i OSA, SAM och andra befintliga strukturer – och bygger på forskning och erfarenheter från liknande verksamheter i kommun- och regionsektorn.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Utbildningen är flexibel och kan genomföras i egen takt – det viktigaste är att deltagarna gör resan tillsammans.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72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997E3-F3D0-4714-BA46-1F0F7B4A8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6F8E193-E011-7B64-BDD5-1D9297A91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DCF8C7D-5FA1-B580-C6EF-B52C1B362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De fem modulerna i Friskfaktorsteget</a:t>
            </a:r>
          </a:p>
          <a:p>
            <a:r>
              <a:rPr lang="sv-SE" b="1" dirty="0"/>
              <a:t>1. Starten</a:t>
            </a:r>
            <a:endParaRPr lang="sv-SE" dirty="0"/>
          </a:p>
          <a:p>
            <a:r>
              <a:rPr lang="sv-SE" dirty="0"/>
              <a:t>Utbildningen börjar med att skapa en gemensam bild av varför friskfaktorerna är viktiga, och vad som behöver finnas på plats i organisationen för att satsningen ska lyckas.</a:t>
            </a:r>
          </a:p>
          <a:p>
            <a:r>
              <a:rPr lang="sv-SE" b="1" dirty="0"/>
              <a:t>2. Beteendena</a:t>
            </a:r>
            <a:endParaRPr lang="sv-SE" dirty="0"/>
          </a:p>
          <a:p>
            <a:r>
              <a:rPr lang="sv-SE" dirty="0"/>
              <a:t>Här handlar det om att se vad vi faktiskt gör i vardagen – vilka beteenden som stärker det friska, och hur vi kan forma tydliga ramar som gör det lättare att göra rätt saker oftare.</a:t>
            </a:r>
          </a:p>
          <a:p>
            <a:r>
              <a:rPr lang="sv-SE" b="1" dirty="0"/>
              <a:t>3. Vinsterna</a:t>
            </a:r>
            <a:endParaRPr lang="sv-SE" dirty="0"/>
          </a:p>
          <a:p>
            <a:r>
              <a:rPr lang="sv-SE" dirty="0"/>
              <a:t>I den här modulen synliggörs varför ett främjande arbetssätt lönar sig – för medarbetarna, verksamheten och arbetsgivaren – och hur det skiljer sig från att bara förebygga risker.</a:t>
            </a:r>
          </a:p>
          <a:p>
            <a:r>
              <a:rPr lang="sv-SE" b="1" dirty="0"/>
              <a:t>4. Rollerna</a:t>
            </a:r>
            <a:endParaRPr lang="sv-SE" dirty="0"/>
          </a:p>
          <a:p>
            <a:r>
              <a:rPr lang="sv-SE" dirty="0"/>
              <a:t>Friskfaktorkedjan förklaras och tydliggör vilka roller som behövs för att arbetet ska fungera i praktiken – från ledning och chef till HR, skyddsombud och medarbetare.</a:t>
            </a:r>
          </a:p>
          <a:p>
            <a:r>
              <a:rPr lang="sv-SE" b="1" dirty="0"/>
              <a:t>5. Kompassen</a:t>
            </a:r>
            <a:endParaRPr lang="sv-SE" dirty="0"/>
          </a:p>
          <a:p>
            <a:r>
              <a:rPr lang="sv-SE" dirty="0"/>
              <a:t>Avslutningsvis tas riktningen framåt ut: gör en plan för hur arbetet med friskfaktorer kan byggas in i vardagen och vem som ansvarar för att det blir gjort.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052301-319F-D544-0ACE-752EB9A86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B5D58-1387-4385-A7F0-FA6862C9400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satsning på friskfaktorer får större kraft när den bärs av både arbetsgivare och facklig part.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Suntarbetsliv rekommenderar att en arbetsgrupp sätts samman redan från start – där både HR och skyddsombud eller facklig representant ingår.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Fackligas roll är att förankra och lyssna in. </a:t>
            </a:r>
          </a:p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HR:s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roll är att få in arbetet i ordinarie strukturer och forum.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Tillsammans bygger de förtroende, samsyn och förankring i hela organisationen.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vara personer som är HR-specialister, arbetsmiljösamordnare, huvudskyddsombud, utvecklingsledare eller chefer med särskilt uppdrag.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11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Första steget är att välja vilka som ska gå Friskfaktorsteget och ingå i arbetsgruppen – från båda parter.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Förankra uppdraget hos ledning och chefer så att det finns tydligt stöd och mandat.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Deltagarna i arbetsgruppen går utbildningen tillsammans. Under utbildningens gång börjar de ta fram en plan, anpassar upplägget lokalt och ser till att det byggs in i era befintliga strukturer, rutiner och forum.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så sätt blir det en naturlig del av vardagen, inte ett separat projekt.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77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arbetsgruppen ska lyckas behövs stöd och tydlighet även runt omkring dem. Så här kan rollerna fördelas: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Processledaren leder och samordnar arbetet.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Skyddsombud och fackliga representanter bidrar, kvalitetssäkrar och förankrar i sina nätverk.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 stödjer, skapar förutsättningar och ser till att arbetet byggs in i ordinarie strukturer.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Chefer stödjer genom att ge tid, resurser och intresse för arbetet.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Ledning och politisk nivå ger mandat och riktning, och visar att detta är en prioriterad fråga.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samspelet mellan dessa roller som gör skillnaden – ingen aktör kan ensam skapa hållbar förändring.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292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arbetet med friskfaktorer drivs långsiktigt och i samverkan ger det resultat – både i siffror och i känsla.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Hårda resultat handlar om lägre sjukfrånvaro, stabil personalomsättning och bättre måluppfyllelse. Det betyder helt enkelt att fler mår bra, trivs och kan göra sitt jobb på ett bra sätt.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Mjuka resultat handlar om tillit, gemenskap och stolthet. Organisationen får en starkare kultur och blir en mer attraktiv arbetsplats – både för dem som redan jobbar där och för dem man vill rekrytera.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Friskfaktorer handlar om att göra det friska starkare, så att mindre kraft behöver läggas på att hantera det som inte fungerar.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78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Ystad fanns en vilja att stärka arbetsmiljöarbetet – men också en känsla av att friskfaktorer ofta hamnade vid sidan av det övriga arbetet.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 och huvudskyddsombud valde att gå Friskfaktorsteget tillsammans. Under utbildningen fick de en gemensam grund att stå på – och upptäckte hur mycket starkare deras samarbete kunde bli när de utgick från det friska.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Efteråt bildade de en arbetsgrupp och tog fram ett gemensamt förslag som kopplade friskfaktorer till organisationens befintliga mål och processer.</a:t>
            </a: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blev tydligt att de hade nytta av sina olika perspektiv – och att samsynen skapade både kraft och legitimitet. Som de själva uttrycker det: ”Vi fick med oss verktyg som vi fortfarande använder.”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334DB-1ED0-4572-9195-DE9E9140BB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89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7F9299-77A9-9272-FB0A-7327130C4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F7414E9-8EC2-FC1B-8A80-30DB0953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ED226A-46AD-46DE-CB3F-67E38DE5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7B359D-8FF8-4700-6326-12172B7A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BBC47A-8212-1236-F36B-4847A49C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68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35B16-7C12-30A7-5399-8A29F565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2F5AF4-27B3-1747-EA98-FFEB4E7DC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1560CF-09C7-547F-DC05-13EDD342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C8EDDA-66FB-DD2D-D6B9-43CD7F13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828D4C-B2E5-BD77-FF70-E1B69FD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09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5B65494-3A00-C1C2-377C-7F7C009A8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E8358F6-FE2D-1DB2-20F3-FCD365931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DA9B06-58DD-8CF4-4A1A-5C47A949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EFCB8B-798B-E310-621A-7AF0E672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71B7E3-F599-BEF9-101F-94A82C29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8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 - orange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016BC5-5A69-3BB1-EED3-E03CD5315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00" y="144000"/>
            <a:ext cx="11487772" cy="33074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Avsnittsrubrik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67200" y="476672"/>
            <a:ext cx="11487773" cy="72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2EDC374-6976-A49E-55E1-7B0254EEDB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55440" y="1483199"/>
            <a:ext cx="10081120" cy="46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2597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BE1B1-0E00-7604-1D47-F58FF3F1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91427D-7DFA-321A-95DD-AF229B15B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D712F6-FFD1-2867-C202-631B882C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5CB156-CBB3-0BBE-CFDB-8BA36102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5C9456-B56E-C985-82D0-8659B6BC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78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F4AC53-1768-9C3D-B6B3-E5B10009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F23DD2-E4F5-6FA5-1183-6DDE02D3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DD4D22-3571-9217-8819-1314AFB8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FC9FE-157C-4B02-867A-D31524FC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81AE0B-0A6F-5F7D-D5DF-623C2095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53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741B8-F0AA-F263-140B-0A1753A7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58F3DD-B279-15AA-1290-65D3E8D27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A463E8A-CC32-453F-5B62-69B9DFD1A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57712A-EA5F-53DA-E1E3-90F97809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2C9804-4F54-56B1-EDDD-F711FCCC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16D5E35-2BFC-0109-7513-2687681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C4D2C-B51A-4576-8E64-9C850AFD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B9F23E-3D27-C35F-7B1B-D15F898C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B537F1-B1C3-12D5-483F-362142C83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02DDE7-0802-9F56-FF2F-FD0CDF1AA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DBFE56D-D3B7-FB41-82E9-B81438555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499DB0-95C1-34F7-9B85-178FA053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3011AB-9531-BA43-CBAD-44424BCE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D5D9890-F5A8-662D-FDF7-A904FDD0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7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909E38-A2B9-6C77-748F-ED482227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165F30-2702-47D9-5F9D-158EA480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62F47E-BE91-028E-75CD-B399C9A9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71F08E4-58A7-4CEB-9891-60AF34CB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7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E83166-688F-CEFC-C36E-DC3C17B4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301D39D-84ED-63AB-D519-2A213270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301539-5846-A559-AF2F-EAAB3C9E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48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166FD-246F-4D03-53C6-8B919953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7DA93-6143-BC96-9CF3-A93173F9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971C23-8AD3-1B26-CF97-F5AAD24C4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95CF28-178C-2F95-72EC-94610F0C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4F0E7D-5615-6351-B13A-8E100732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77A5B-E19E-DD7F-1EF7-EFAD45A3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85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137F2-DBA9-3E6D-C03C-A331ACD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F8B49F-ED6F-FF9A-D7FD-74F57F8E4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D3263B-C3C8-84B6-20CA-AC788E14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95CD9D-A18D-AC9F-48AB-1D8185BB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323C6B-5E3E-B5FE-18D3-3D8AA241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A991D7-1B77-E2A1-4D89-F5E1DBF4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97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C0BF5F-DEF3-DF6F-DE1C-3AA8A2B9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02FDB1-A72B-1BC8-28AC-E3645AEA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10618D-B0AA-77E0-371E-69F57444D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B74CF-C1C7-4920-A00C-95C97F94518C}" type="datetimeFigureOut">
              <a:rPr lang="sv-SE" smtClean="0"/>
              <a:t>2025-11-14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1917FE-4E63-CCF2-6A7C-51A5E4D14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9565CD-22E5-BBD3-8936-C24FD1DDE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231F7-7ABE-4503-A899-5E910C3D4A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1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G9GAuKpiWM?feature=oembed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tarbetsliv.se/kontakt/friskfaktorlinj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suntarbetsliv.se/kontak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tarbetsliv.se/verktyg/friskfaktorsteg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0D22F4-BA82-AC27-E7A8-B864E3C7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du använder det här materialet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C85A43-AEEF-80CC-2706-4E1D3FD56A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2000" dirty="0"/>
              <a:t>Det här materialet är för dig som ser att friskfaktorer kan bli en viktig del i hur ni jobbar med arbetsmiljön – men att det behöver göras strukturerat, långsiktigt och i samverkan.</a:t>
            </a:r>
          </a:p>
          <a:p>
            <a:pPr marL="0" indent="0">
              <a:buNone/>
            </a:pPr>
            <a:r>
              <a:rPr lang="sv-SE" sz="2000" dirty="0"/>
              <a:t>Du kan använda presentationen för att:</a:t>
            </a:r>
          </a:p>
          <a:p>
            <a:r>
              <a:rPr lang="sv-SE" sz="2000" dirty="0"/>
              <a:t>väcka intresse för frågan hos ledning, samverkan eller andra nyckelpersoner</a:t>
            </a:r>
          </a:p>
          <a:p>
            <a:r>
              <a:rPr lang="sv-SE" sz="2000" dirty="0"/>
              <a:t>förklara varför det är smart att utbilda en arbetsgrupp i Friskfaktorsteget</a:t>
            </a:r>
          </a:p>
          <a:p>
            <a:r>
              <a:rPr lang="sv-SE" sz="2000" dirty="0"/>
              <a:t>skapa förutsättningar för att ta ett beslut och gå vidare.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9BB973-30BD-59F0-E3AC-1A33A2090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032000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1800" b="1" dirty="0"/>
              <a:t>Importera presentationen till din organisations presentationsmall så här: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sv-SE" sz="1800" dirty="0"/>
              <a:t>Markera alla bilder (CTRL+A) och kopiera dem (CTRL+C).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sv-SE" sz="1800" dirty="0"/>
              <a:t>Öppna en ny presentation med er mall.</a:t>
            </a:r>
          </a:p>
          <a:p>
            <a:pPr marL="228600" lvl="1">
              <a:lnSpc>
                <a:spcPct val="120000"/>
              </a:lnSpc>
              <a:spcBef>
                <a:spcPts val="1000"/>
              </a:spcBef>
            </a:pPr>
            <a:r>
              <a:rPr lang="sv-SE" sz="1800" dirty="0"/>
              <a:t>Högerklicka i bildöversikten och klistra in bilderna i er mall med inklistringsalternativet ”Använd </a:t>
            </a:r>
            <a:r>
              <a:rPr lang="sv-SE" sz="1800" dirty="0" err="1"/>
              <a:t>måltema</a:t>
            </a:r>
            <a:r>
              <a:rPr lang="sv-SE" sz="18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8382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A6A34-E2AA-D932-E893-F6CDB2B5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Case: Ystads kommun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0A48FF-933F-3EAC-FD9A-5138B10A5D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Utbildade HR och huvudskyddsombud tillsammans.</a:t>
            </a:r>
          </a:p>
          <a:p>
            <a:r>
              <a:rPr lang="sv-SE" dirty="0"/>
              <a:t>Gemensamt ansvar, gemensam plan.</a:t>
            </a:r>
          </a:p>
          <a:p>
            <a:r>
              <a:rPr lang="sv-SE" dirty="0"/>
              <a:t>Starkare arbetsmiljödialog i hela organisationen.</a:t>
            </a:r>
          </a:p>
          <a:p>
            <a:r>
              <a:rPr lang="sv-SE" dirty="0"/>
              <a:t>Såg vinsten med att göra det i samverkan – efteråt.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5961B9-5D49-354D-DFFA-01F4912A6A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/>
              <a:t>“Vi fick verktyg som vi fortfarande använder.”</a:t>
            </a:r>
          </a:p>
        </p:txBody>
      </p:sp>
    </p:spTree>
    <p:extLst>
      <p:ext uri="{BB962C8B-B14F-4D97-AF65-F5344CB8AC3E}">
        <p14:creationId xmlns:p14="http://schemas.microsoft.com/office/powerpoint/2010/main" val="190322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98A10-8CF8-B322-2FFF-596B8A7255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1316" y="-1575970"/>
            <a:ext cx="10515600" cy="1325563"/>
          </a:xfrm>
        </p:spPr>
        <p:txBody>
          <a:bodyPr/>
          <a:lstStyle/>
          <a:p>
            <a:r>
              <a:rPr lang="sv-SE" dirty="0"/>
              <a:t>Film om Ystad kommuns arbete med friskfaktorer</a:t>
            </a:r>
          </a:p>
        </p:txBody>
      </p:sp>
      <p:pic>
        <p:nvPicPr>
          <p:cNvPr id="2" name="Onlinemedia 1" title="Ystad kommun och friskfaktorer">
            <a:hlinkClick r:id="" action="ppaction://media"/>
            <a:extLst>
              <a:ext uri="{FF2B5EF4-FFF2-40B4-BE49-F238E27FC236}">
                <a16:creationId xmlns:a16="http://schemas.microsoft.com/office/drawing/2014/main" id="{7EA34504-593E-E33C-786A-C67A3B8610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384DFF4-664E-6F3A-E629-BA7BCE3B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Boka vägledning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3840D1-3E15-5FC9-089A-B58BB0DBECA2}"/>
              </a:ext>
            </a:extLst>
          </p:cNvPr>
          <p:cNvSpPr txBox="1"/>
          <p:nvPr/>
        </p:nvSpPr>
        <p:spPr>
          <a:xfrm>
            <a:off x="3063749" y="5962522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>
                <a:hlinkClick r:id="rId3"/>
              </a:rPr>
              <a:t>https://www.suntarbetsliv.se/kontakt/friskfaktorlinjen/</a:t>
            </a:r>
            <a:r>
              <a:rPr lang="sv-SE" dirty="0"/>
              <a:t>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87AD4BA-3735-10E4-6A73-3A3C7D9DC939}"/>
              </a:ext>
            </a:extLst>
          </p:cNvPr>
          <p:cNvSpPr txBox="1"/>
          <p:nvPr/>
        </p:nvSpPr>
        <p:spPr>
          <a:xfrm>
            <a:off x="7566991" y="6507313"/>
            <a:ext cx="462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Bild: Hämtad från </a:t>
            </a:r>
            <a:r>
              <a:rPr lang="sv-SE" sz="1200" dirty="0">
                <a:hlinkClick r:id="rId4"/>
              </a:rPr>
              <a:t>https://www.suntarbetsliv.se/kontakt/</a:t>
            </a:r>
            <a:r>
              <a:rPr lang="sv-SE" sz="1200" dirty="0"/>
              <a:t> 2025-10-16</a:t>
            </a:r>
          </a:p>
        </p:txBody>
      </p:sp>
      <p:pic>
        <p:nvPicPr>
          <p:cNvPr id="5" name="Bildobjekt 4" descr="Skärmklipp från webbsida med text &quot;Friskfaktorlinjen: vägledning i friskfaktorarbetet&quot;">
            <a:extLst>
              <a:ext uri="{FF2B5EF4-FFF2-40B4-BE49-F238E27FC236}">
                <a16:creationId xmlns:a16="http://schemas.microsoft.com/office/drawing/2014/main" id="{2923D83E-C565-2545-7368-8FB488A25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704" y="1514193"/>
            <a:ext cx="3910763" cy="4272870"/>
          </a:xfrm>
          <a:prstGeom prst="roundRect">
            <a:avLst>
              <a:gd name="adj" fmla="val 675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80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25B98F-E2E7-6557-3F65-9624E6A1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56B6A9-53E8-C4FC-FCFC-645EB2134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400" dirty="0"/>
              <a:t>Bestäm vilka som ska gå Friskfaktorsteget.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Förankra i ledningsgrupp och skyddskommitté.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Avsätt tid, resurser och mandat.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/>
              <a:t>Boka in tid för att gå utbildningen tillsammans.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C01CA-E06F-FE2D-1EF6-5CE6DE3EF1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sz="2000" dirty="0">
              <a:hlinkClick r:id="rId3"/>
            </a:endParaRPr>
          </a:p>
          <a:p>
            <a:pPr marL="0" indent="0" algn="ctr">
              <a:buNone/>
            </a:pPr>
            <a:endParaRPr lang="sv-SE" sz="2000" dirty="0">
              <a:hlinkClick r:id="rId3"/>
            </a:endParaRPr>
          </a:p>
          <a:p>
            <a:pPr marL="0" indent="0" algn="ctr">
              <a:buNone/>
            </a:pPr>
            <a:endParaRPr lang="sv-SE" sz="2000" dirty="0">
              <a:hlinkClick r:id="rId3"/>
            </a:endParaRPr>
          </a:p>
          <a:p>
            <a:pPr marL="0" indent="0" algn="ctr">
              <a:buNone/>
            </a:pPr>
            <a:endParaRPr lang="sv-SE" sz="2000" dirty="0">
              <a:hlinkClick r:id="rId3"/>
            </a:endParaRPr>
          </a:p>
          <a:p>
            <a:pPr marL="0" indent="0" algn="ctr">
              <a:buNone/>
            </a:pPr>
            <a:endParaRPr lang="sv-SE" sz="2000" dirty="0">
              <a:hlinkClick r:id="rId3"/>
            </a:endParaRPr>
          </a:p>
          <a:p>
            <a:pPr marL="0" indent="0" algn="ctr">
              <a:buNone/>
            </a:pPr>
            <a:endParaRPr lang="sv-SE" sz="2000" dirty="0">
              <a:hlinkClick r:id="rId3"/>
            </a:endParaRPr>
          </a:p>
          <a:p>
            <a:pPr marL="0" indent="0" algn="ctr">
              <a:buNone/>
            </a:pPr>
            <a:r>
              <a:rPr lang="sv-SE" sz="2000" dirty="0">
                <a:hlinkClick r:id="rId3"/>
              </a:rPr>
              <a:t>suntarbetsliv.se/verktyg/friskfaktorsteget</a:t>
            </a:r>
            <a:endParaRPr lang="sv-SE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A7485B1-320A-310E-C1E8-8EA95E28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195" y="1825625"/>
            <a:ext cx="2149609" cy="21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7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den kvinnliga läraren i Friskfaktorsteget sittande i en orange fåtölj.">
            <a:extLst>
              <a:ext uri="{FF2B5EF4-FFF2-40B4-BE49-F238E27FC236}">
                <a16:creationId xmlns:a16="http://schemas.microsoft.com/office/drawing/2014/main" id="{EA93F727-7D74-B502-4439-89CAA942E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F5875B-5EA0-DB39-F132-24F62DA23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400" dirty="0"/>
              <a:t>Friskfaktorsteget– utbildning för att leda förändring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95E83C-7276-FCA1-2727-F8DE925AB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sv-SE" sz="2000" dirty="0"/>
              <a:t>Rusta nyckelpersoner att tillsammans leda</a:t>
            </a:r>
            <a:br>
              <a:rPr lang="sv-SE" sz="2000" dirty="0"/>
            </a:br>
            <a:r>
              <a:rPr lang="sv-SE" sz="2000" dirty="0"/>
              <a:t>ett långsiktigt arbete med friskfaktorer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C1FCFF0-BA9F-F2DF-DB4D-57CD58B39F00}"/>
              </a:ext>
            </a:extLst>
          </p:cNvPr>
          <p:cNvSpPr txBox="1"/>
          <p:nvPr/>
        </p:nvSpPr>
        <p:spPr>
          <a:xfrm>
            <a:off x="9972261" y="6500191"/>
            <a:ext cx="210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Bild: Suntarbetsliv</a:t>
            </a:r>
          </a:p>
        </p:txBody>
      </p:sp>
    </p:spTree>
    <p:extLst>
      <p:ext uri="{BB962C8B-B14F-4D97-AF65-F5344CB8AC3E}">
        <p14:creationId xmlns:p14="http://schemas.microsoft.com/office/powerpoint/2010/main" val="42219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99FB9-7172-B183-73F3-548B6489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behövs Friskfaktorsteget?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7CF7AD-BF6C-6852-A2D0-849441C1A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Långsiktigt stöd för friskfaktorsatsningen</a:t>
            </a:r>
          </a:p>
          <a:p>
            <a:r>
              <a:rPr lang="sv-SE" dirty="0"/>
              <a:t>Får in friskfaktorerna i vardagen</a:t>
            </a:r>
          </a:p>
        </p:txBody>
      </p:sp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F81F7FE7-2345-D1CA-154D-F5A04BCCAA37}"/>
              </a:ext>
            </a:extLst>
          </p:cNvPr>
          <p:cNvSpPr/>
          <p:nvPr/>
        </p:nvSpPr>
        <p:spPr>
          <a:xfrm>
            <a:off x="7018564" y="2111425"/>
            <a:ext cx="4335236" cy="2408464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Vad händer hos oss om vi inte har någon som håller ihop satsningen på friskfaktorer?</a:t>
            </a:r>
          </a:p>
        </p:txBody>
      </p:sp>
      <p:pic>
        <p:nvPicPr>
          <p:cNvPr id="9" name="Bildobjekt 8" descr="Friskfaktorhjulet visas av läraren i Friskfaktorsteget.">
            <a:extLst>
              <a:ext uri="{FF2B5EF4-FFF2-40B4-BE49-F238E27FC236}">
                <a16:creationId xmlns:a16="http://schemas.microsoft.com/office/drawing/2014/main" id="{3451CFF8-93CB-30FB-61AD-B27F51C05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8" y="3180904"/>
            <a:ext cx="5100587" cy="286130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2BAFABD-98EA-DA20-15C5-6B1A10F09409}"/>
              </a:ext>
            </a:extLst>
          </p:cNvPr>
          <p:cNvSpPr txBox="1"/>
          <p:nvPr/>
        </p:nvSpPr>
        <p:spPr>
          <a:xfrm>
            <a:off x="3918319" y="6042209"/>
            <a:ext cx="210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Bild: Suntarbetsliv</a:t>
            </a:r>
          </a:p>
        </p:txBody>
      </p:sp>
    </p:spTree>
    <p:extLst>
      <p:ext uri="{BB962C8B-B14F-4D97-AF65-F5344CB8AC3E}">
        <p14:creationId xmlns:p14="http://schemas.microsoft.com/office/powerpoint/2010/main" val="34673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77CF52-F7F4-DEA8-1028-6F36A6CA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Friskfaktorsteget i korthet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D70DEC-8734-EAD0-2F4C-AC9AE784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Praktisk </a:t>
            </a:r>
            <a:r>
              <a:rPr lang="sv-SE" sz="1800" dirty="0"/>
              <a:t>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Metoder för att bygga in friskfaktorer i vardagen.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Knyts till befintliga strukturer.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Baserad på forskning och arbetssätt som provats ut i verksamheter inom </a:t>
            </a:r>
            <a:r>
              <a:rPr lang="sv-SE" dirty="0"/>
              <a:t>sektorn.</a:t>
            </a:r>
          </a:p>
        </p:txBody>
      </p:sp>
      <p:pic>
        <p:nvPicPr>
          <p:cNvPr id="6" name="Platshållare för bild 5" descr="Bild med grafik och text som handlar om att friskfaktorer kan integreras i befintliga rutiner och strukturer.">
            <a:extLst>
              <a:ext uri="{FF2B5EF4-FFF2-40B4-BE49-F238E27FC236}">
                <a16:creationId xmlns:a16="http://schemas.microsoft.com/office/drawing/2014/main" id="{C271B7A8-BF4B-FD20-D65F-638D400FCF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716"/>
          <a:stretch>
            <a:fillRect/>
          </a:stretch>
        </p:blipFill>
        <p:spPr>
          <a:xfrm>
            <a:off x="5180012" y="1235643"/>
            <a:ext cx="6172200" cy="4873625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1EA6481-F814-AA77-DAD8-432D675419B8}"/>
              </a:ext>
            </a:extLst>
          </p:cNvPr>
          <p:cNvSpPr txBox="1"/>
          <p:nvPr/>
        </p:nvSpPr>
        <p:spPr>
          <a:xfrm>
            <a:off x="9245116" y="4969564"/>
            <a:ext cx="210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 dirty="0"/>
              <a:t>Bild: Suntarbetsliv</a:t>
            </a:r>
          </a:p>
        </p:txBody>
      </p:sp>
    </p:spTree>
    <p:extLst>
      <p:ext uri="{BB962C8B-B14F-4D97-AF65-F5344CB8AC3E}">
        <p14:creationId xmlns:p14="http://schemas.microsoft.com/office/powerpoint/2010/main" val="304494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0C6A-0D2E-AF92-74CC-36B2686EB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BEE9730E-1354-DBD7-9DA2-C3131746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sv-SE" sz="3600" dirty="0"/>
              <a:t>Fem moduler</a:t>
            </a:r>
            <a:endParaRPr lang="sv-SE" sz="3600" i="1" dirty="0"/>
          </a:p>
        </p:txBody>
      </p:sp>
      <p:graphicFrame>
        <p:nvGraphicFramePr>
          <p:cNvPr id="4" name="Platshållare för innehåll 3" descr="Innehållet i Friskfaktorstegets fyra moduler beskrivs. 1) Fokus 2) Perspektivet 3) Basen 4) Kompassen">
            <a:extLst>
              <a:ext uri="{FF2B5EF4-FFF2-40B4-BE49-F238E27FC236}">
                <a16:creationId xmlns:a16="http://schemas.microsoft.com/office/drawing/2014/main" id="{5C345D32-AEED-4C3B-3CF9-FE0C1E45A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8885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3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C164F-69AD-A4A9-9781-6012EFB7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Rusta båda parter – för gemensam kraft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4FCE52-4EA9-C5BF-69E7-D596FF324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En friskfaktorsatsning i samverkan ger störst effekt</a:t>
            </a:r>
          </a:p>
          <a:p>
            <a:r>
              <a:rPr lang="sv-SE" sz="2400" dirty="0"/>
              <a:t>Rekommendation: Arbetsgrupp med minst en från HR/chef, en huvudskyddsombud eller facklig representant.</a:t>
            </a:r>
          </a:p>
          <a:p>
            <a:endParaRPr lang="sv-SE" sz="2400" dirty="0"/>
          </a:p>
        </p:txBody>
      </p:sp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2A43FDAF-BE73-01A1-8EB8-E86C87EF5553}"/>
              </a:ext>
            </a:extLst>
          </p:cNvPr>
          <p:cNvSpPr/>
          <p:nvPr/>
        </p:nvSpPr>
        <p:spPr>
          <a:xfrm>
            <a:off x="7989901" y="3429000"/>
            <a:ext cx="3201202" cy="165327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Vilka skulle kunna ingå i en arbetsgrupp hos oss?</a:t>
            </a:r>
          </a:p>
        </p:txBody>
      </p:sp>
    </p:spTree>
    <p:extLst>
      <p:ext uri="{BB962C8B-B14F-4D97-AF65-F5344CB8AC3E}">
        <p14:creationId xmlns:p14="http://schemas.microsoft.com/office/powerpoint/2010/main" val="5388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09E4D-EF24-E05C-1359-E5CE3E76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tar ni första stegen tillsammans</a:t>
            </a:r>
          </a:p>
        </p:txBody>
      </p:sp>
      <p:graphicFrame>
        <p:nvGraphicFramePr>
          <p:cNvPr id="4" name="Platshållare för innehåll 3" descr="Stegvis process som visar hur man med hjälp av Friskfaktorsteget kommer fram till en plan för att integrera friskfaktorer i organisationen.">
            <a:extLst>
              <a:ext uri="{FF2B5EF4-FFF2-40B4-BE49-F238E27FC236}">
                <a16:creationId xmlns:a16="http://schemas.microsoft.com/office/drawing/2014/main" id="{0D7FB605-CD4B-734C-F004-8D31AD265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793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7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9BCF9-43D6-F57D-43AF-4D8D4E98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Roller &amp; ansvar i och runt arbetsgruppen</a:t>
            </a:r>
          </a:p>
        </p:txBody>
      </p:sp>
      <p:graphicFrame>
        <p:nvGraphicFramePr>
          <p:cNvPr id="4" name="Platshållare för innehåll 3" descr="Fem rutor med en roll i varje: Processledaren, skyddsombud/fack, HR, chefer, ledning/politik.">
            <a:extLst>
              <a:ext uri="{FF2B5EF4-FFF2-40B4-BE49-F238E27FC236}">
                <a16:creationId xmlns:a16="http://schemas.microsoft.com/office/drawing/2014/main" id="{44990FEB-7A32-A6BC-298A-3E3DB8E24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38424"/>
              </p:ext>
            </p:extLst>
          </p:nvPr>
        </p:nvGraphicFramePr>
        <p:xfrm>
          <a:off x="838201" y="1825625"/>
          <a:ext cx="103446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320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57F043-4681-D762-2FFE-C6281B54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Därför lönar det sig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5AAEBE-5C0B-17D1-9AF6-4B47186EA1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Hårda resultat: </a:t>
            </a:r>
          </a:p>
          <a:p>
            <a:r>
              <a:rPr lang="sv-SE" dirty="0"/>
              <a:t>Lägre sjukfrånvaro</a:t>
            </a:r>
          </a:p>
          <a:p>
            <a:r>
              <a:rPr lang="sv-SE" dirty="0"/>
              <a:t>Stabil personalomsättning</a:t>
            </a:r>
          </a:p>
          <a:p>
            <a:r>
              <a:rPr lang="sv-SE" dirty="0"/>
              <a:t>Bättre måluppfyllelse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12E0994-121D-8441-4684-EE2EC8C59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Mjuka resultat: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Högre tillit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black"/>
                </a:solidFill>
                <a:latin typeface="Aptos" panose="02110004020202020204"/>
              </a:rPr>
              <a:t>B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ättre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samarbete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tarkare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arbetsplatskultur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145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E8B254B3622A4BB17C339290B6D8AA" ma:contentTypeVersion="11" ma:contentTypeDescription="Skapa ett nytt dokument." ma:contentTypeScope="" ma:versionID="d8dd6e0d97038a5a2d9ca15d30d24408">
  <xsd:schema xmlns:xsd="http://www.w3.org/2001/XMLSchema" xmlns:xs="http://www.w3.org/2001/XMLSchema" xmlns:p="http://schemas.microsoft.com/office/2006/metadata/properties" xmlns:ns2="fdd5e5b8-bc37-4c2b-b533-2550f428bb2d" xmlns:ns3="1d7896cf-6322-4ff1-a343-aa839642aae5" targetNamespace="http://schemas.microsoft.com/office/2006/metadata/properties" ma:root="true" ma:fieldsID="9efc694f027f8bbf2a80826820d288b7" ns2:_="" ns3:_="">
    <xsd:import namespace="fdd5e5b8-bc37-4c2b-b533-2550f428bb2d"/>
    <xsd:import namespace="1d7896cf-6322-4ff1-a343-aa839642a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5e5b8-bc37-4c2b-b533-2550f428bb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896cf-6322-4ff1-a343-aa839642aae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f0dd990-47e0-4dbe-8008-25ad2c5e6748}" ma:internalName="TaxCatchAll" ma:showField="CatchAllData" ma:web="1d7896cf-6322-4ff1-a343-aa839642a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d5e5b8-bc37-4c2b-b533-2550f428bb2d">
      <Terms xmlns="http://schemas.microsoft.com/office/infopath/2007/PartnerControls"/>
    </lcf76f155ced4ddcb4097134ff3c332f>
    <TaxCatchAll xmlns="1d7896cf-6322-4ff1-a343-aa839642aae5" xsi:nil="true"/>
  </documentManagement>
</p:properties>
</file>

<file path=customXml/itemProps1.xml><?xml version="1.0" encoding="utf-8"?>
<ds:datastoreItem xmlns:ds="http://schemas.openxmlformats.org/officeDocument/2006/customXml" ds:itemID="{70AF953C-1780-450B-A157-861893570787}"/>
</file>

<file path=customXml/itemProps2.xml><?xml version="1.0" encoding="utf-8"?>
<ds:datastoreItem xmlns:ds="http://schemas.openxmlformats.org/officeDocument/2006/customXml" ds:itemID="{173EB33B-3BF2-4C9A-909D-A14CA004B341}"/>
</file>

<file path=customXml/itemProps3.xml><?xml version="1.0" encoding="utf-8"?>
<ds:datastoreItem xmlns:ds="http://schemas.openxmlformats.org/officeDocument/2006/customXml" ds:itemID="{A691D70D-AD03-46B1-BADF-334416A8FB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Bredbild</PresentationFormat>
  <Paragraphs>130</Paragraphs>
  <Slides>13</Slides>
  <Notes>12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Office-tema</vt:lpstr>
      <vt:lpstr>Hur du använder det här materialet</vt:lpstr>
      <vt:lpstr>Friskfaktorsteget– utbildning för att leda förändring</vt:lpstr>
      <vt:lpstr>Varför behövs Friskfaktorsteget?</vt:lpstr>
      <vt:lpstr>Friskfaktorsteget i korthet</vt:lpstr>
      <vt:lpstr>Fem moduler</vt:lpstr>
      <vt:lpstr>Rusta båda parter – för gemensam kraft</vt:lpstr>
      <vt:lpstr>Så tar ni första stegen tillsammans</vt:lpstr>
      <vt:lpstr>Roller &amp; ansvar i och runt arbetsgruppen</vt:lpstr>
      <vt:lpstr>Därför lönar det sig</vt:lpstr>
      <vt:lpstr>Case: Ystads kommun</vt:lpstr>
      <vt:lpstr>Film om Ystad kommuns arbete med friskfaktorer</vt:lpstr>
      <vt:lpstr>Boka vägledning</vt:lpstr>
      <vt:lpstr>Nästa steg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2025-11-14T07:15:43Z</dcterms:created>
  <dcterms:modified xsi:type="dcterms:W3CDTF">2025-11-14T07:15:53Z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0x01010028E8B254B3622A4BB17C339290B6D8AA</vt:lpwstr>
  </property>
</Properties>
</file>